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307" r:id="rId3"/>
    <p:sldId id="299" r:id="rId4"/>
    <p:sldId id="300" r:id="rId5"/>
    <p:sldId id="309" r:id="rId6"/>
    <p:sldId id="310" r:id="rId7"/>
    <p:sldId id="292" r:id="rId8"/>
    <p:sldId id="289" r:id="rId9"/>
    <p:sldId id="293" r:id="rId10"/>
    <p:sldId id="290" r:id="rId11"/>
    <p:sldId id="291" r:id="rId12"/>
    <p:sldId id="311" r:id="rId13"/>
    <p:sldId id="305" r:id="rId14"/>
    <p:sldId id="306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79CC93D-E52E-4D84-901B-11D7331DD495}">
          <p14:sldIdLst>
            <p14:sldId id="259"/>
            <p14:sldId id="307"/>
            <p14:sldId id="299"/>
            <p14:sldId id="300"/>
            <p14:sldId id="309"/>
            <p14:sldId id="310"/>
            <p14:sldId id="292"/>
            <p14:sldId id="289"/>
            <p14:sldId id="293"/>
            <p14:sldId id="290"/>
            <p14:sldId id="291"/>
            <p14:sldId id="311"/>
            <p14:sldId id="305"/>
            <p14:sldId id="3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6"/>
    <a:srgbClr val="000099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>
        <p:scale>
          <a:sx n="66" d="100"/>
          <a:sy n="66" d="100"/>
        </p:scale>
        <p:origin x="-304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D7313-01C0-4AAA-AA22-983867B3D42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BBF07E0-48F6-47DE-9D13-A72885603526}">
      <dgm:prSet phldrT="[文字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sz="1800" b="1" dirty="0" smtClean="0">
              <a:solidFill>
                <a:srgbClr val="FFFF00"/>
              </a:solidFill>
            </a:rPr>
            <a:t>中華科大</a:t>
          </a:r>
          <a:endParaRPr lang="en-US" altLang="zh-TW" sz="1800" b="1" dirty="0" smtClean="0">
            <a:solidFill>
              <a:srgbClr val="FFFF00"/>
            </a:solidFill>
          </a:endParaRPr>
        </a:p>
        <a:p>
          <a:r>
            <a:rPr lang="zh-TW" altLang="en-US" sz="1800" b="1" dirty="0" smtClean="0">
              <a:solidFill>
                <a:srgbClr val="FFFF00"/>
              </a:solidFill>
            </a:rPr>
            <a:t>航空學院</a:t>
          </a:r>
          <a:endParaRPr lang="zh-TW" altLang="en-US" sz="1800" b="1" dirty="0">
            <a:solidFill>
              <a:srgbClr val="FFFF00"/>
            </a:solidFill>
          </a:endParaRPr>
        </a:p>
      </dgm:t>
    </dgm:pt>
    <dgm:pt modelId="{230B4DE2-C9EB-4F04-923B-31253E153B6E}" type="parTrans" cxnId="{83C4A6C2-493A-4788-BD19-D9ACA16482B6}">
      <dgm:prSet/>
      <dgm:spPr/>
      <dgm:t>
        <a:bodyPr/>
        <a:lstStyle/>
        <a:p>
          <a:endParaRPr lang="zh-TW" altLang="en-US"/>
        </a:p>
      </dgm:t>
    </dgm:pt>
    <dgm:pt modelId="{69E05C8A-FE92-4647-BB29-55F1294B9E99}" type="sibTrans" cxnId="{83C4A6C2-493A-4788-BD19-D9ACA16482B6}">
      <dgm:prSet/>
      <dgm:spPr/>
      <dgm:t>
        <a:bodyPr/>
        <a:lstStyle/>
        <a:p>
          <a:endParaRPr lang="zh-TW" altLang="en-US"/>
        </a:p>
      </dgm:t>
    </dgm:pt>
    <dgm:pt modelId="{1E5EF5E0-71BE-418F-9FBD-A835B30509D0}">
      <dgm:prSet phldrT="[文字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sz="2000" b="1" dirty="0" smtClean="0">
              <a:solidFill>
                <a:srgbClr val="FFFF00"/>
              </a:solidFill>
            </a:rPr>
            <a:t>航空</a:t>
          </a:r>
          <a:endParaRPr lang="en-US" altLang="zh-TW" sz="2000" b="1" dirty="0" smtClean="0">
            <a:solidFill>
              <a:srgbClr val="FFFF00"/>
            </a:solidFill>
          </a:endParaRPr>
        </a:p>
        <a:p>
          <a:r>
            <a:rPr lang="zh-TW" altLang="en-US" sz="2000" b="1" dirty="0" smtClean="0">
              <a:solidFill>
                <a:srgbClr val="FFFF00"/>
              </a:solidFill>
            </a:rPr>
            <a:t>機械系</a:t>
          </a:r>
          <a:endParaRPr lang="zh-TW" altLang="en-US" sz="2000" b="1" dirty="0">
            <a:solidFill>
              <a:srgbClr val="FFFF00"/>
            </a:solidFill>
          </a:endParaRPr>
        </a:p>
      </dgm:t>
    </dgm:pt>
    <dgm:pt modelId="{875590B3-3090-4396-8073-FA5347624D36}" type="parTrans" cxnId="{3C26E601-E6BA-47A8-BDA8-EC1D7AADB343}">
      <dgm:prSet/>
      <dgm:spPr/>
      <dgm:t>
        <a:bodyPr/>
        <a:lstStyle/>
        <a:p>
          <a:endParaRPr lang="zh-TW" altLang="en-US" sz="2000"/>
        </a:p>
      </dgm:t>
    </dgm:pt>
    <dgm:pt modelId="{42ACF039-C213-4FCC-98A3-9EB821FEA6A0}" type="sibTrans" cxnId="{3C26E601-E6BA-47A8-BDA8-EC1D7AADB343}">
      <dgm:prSet/>
      <dgm:spPr/>
      <dgm:t>
        <a:bodyPr/>
        <a:lstStyle/>
        <a:p>
          <a:endParaRPr lang="zh-TW" altLang="en-US"/>
        </a:p>
      </dgm:t>
    </dgm:pt>
    <dgm:pt modelId="{8D0A4497-9F6D-46FA-A683-25947591B814}">
      <dgm:prSet phldrT="[文字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sz="2000" b="1" dirty="0" smtClean="0">
              <a:solidFill>
                <a:srgbClr val="FFFF00"/>
              </a:solidFill>
            </a:rPr>
            <a:t>航空</a:t>
          </a:r>
          <a:endParaRPr lang="en-US" altLang="zh-TW" sz="2000" b="1" dirty="0" smtClean="0">
            <a:solidFill>
              <a:srgbClr val="FFFF00"/>
            </a:solidFill>
          </a:endParaRPr>
        </a:p>
        <a:p>
          <a:r>
            <a:rPr lang="zh-TW" altLang="en-US" sz="2000" b="1" dirty="0" smtClean="0">
              <a:solidFill>
                <a:srgbClr val="FFFF00"/>
              </a:solidFill>
            </a:rPr>
            <a:t>電子系</a:t>
          </a:r>
          <a:endParaRPr lang="zh-TW" altLang="en-US" sz="2000" b="1" dirty="0">
            <a:solidFill>
              <a:srgbClr val="FFFF00"/>
            </a:solidFill>
          </a:endParaRPr>
        </a:p>
      </dgm:t>
    </dgm:pt>
    <dgm:pt modelId="{BE81FB5F-B469-4E00-9074-1C3A877B3A8D}" type="parTrans" cxnId="{8BDE5900-51AB-4540-A971-04F8445E3CFE}">
      <dgm:prSet/>
      <dgm:spPr/>
      <dgm:t>
        <a:bodyPr/>
        <a:lstStyle/>
        <a:p>
          <a:endParaRPr lang="zh-TW" altLang="en-US" sz="2000"/>
        </a:p>
      </dgm:t>
    </dgm:pt>
    <dgm:pt modelId="{744F28A3-C740-43AC-AB5A-5143806D0664}" type="sibTrans" cxnId="{8BDE5900-51AB-4540-A971-04F8445E3CFE}">
      <dgm:prSet/>
      <dgm:spPr/>
      <dgm:t>
        <a:bodyPr/>
        <a:lstStyle/>
        <a:p>
          <a:endParaRPr lang="zh-TW" altLang="en-US"/>
        </a:p>
      </dgm:t>
    </dgm:pt>
    <dgm:pt modelId="{A458FBD9-F979-4FF2-BB4B-EBDF138C7603}">
      <dgm:prSet phldrT="[文字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sz="2000" b="1" dirty="0" smtClean="0">
              <a:solidFill>
                <a:srgbClr val="FFFF00"/>
              </a:solidFill>
            </a:rPr>
            <a:t>航空服務管理系</a:t>
          </a:r>
          <a:endParaRPr lang="zh-TW" altLang="en-US" sz="2000" b="1" dirty="0">
            <a:solidFill>
              <a:srgbClr val="FFFF00"/>
            </a:solidFill>
          </a:endParaRPr>
        </a:p>
      </dgm:t>
    </dgm:pt>
    <dgm:pt modelId="{66A5E6EA-A07C-402C-B5EF-6C9CF96F08C7}" type="parTrans" cxnId="{8D046CCC-EC90-44CA-9999-4ECBAF75CA6B}">
      <dgm:prSet/>
      <dgm:spPr/>
      <dgm:t>
        <a:bodyPr/>
        <a:lstStyle/>
        <a:p>
          <a:endParaRPr lang="zh-TW" altLang="en-US" sz="2000"/>
        </a:p>
      </dgm:t>
    </dgm:pt>
    <dgm:pt modelId="{9E6B247D-FA20-4FA9-BC1B-25B5976569DD}" type="sibTrans" cxnId="{8D046CCC-EC90-44CA-9999-4ECBAF75CA6B}">
      <dgm:prSet/>
      <dgm:spPr/>
      <dgm:t>
        <a:bodyPr/>
        <a:lstStyle/>
        <a:p>
          <a:endParaRPr lang="zh-TW" altLang="en-US"/>
        </a:p>
      </dgm:t>
    </dgm:pt>
    <dgm:pt modelId="{F4E2206B-578B-4BD8-8C70-75AC59BFE224}">
      <dgm:prSet phldrT="[文字]" custT="1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飛機系統工程</a:t>
          </a:r>
          <a:r>
            <a:rPr lang="zh-TW" altLang="en-US" sz="1600" b="1" dirty="0" smtClean="0">
              <a:solidFill>
                <a:srgbClr val="7030A0"/>
              </a:solidFill>
            </a:rPr>
            <a:t>研究所</a:t>
          </a:r>
          <a:endParaRPr lang="zh-TW" altLang="en-US" sz="1600" b="1" dirty="0">
            <a:solidFill>
              <a:srgbClr val="7030A0"/>
            </a:solidFill>
          </a:endParaRPr>
        </a:p>
      </dgm:t>
    </dgm:pt>
    <dgm:pt modelId="{0770BE26-4D3F-4148-B2D1-E01DC4DA33EF}" type="parTrans" cxnId="{9B55139B-AFE2-47D3-A2F7-8A30A016C880}">
      <dgm:prSet/>
      <dgm:spPr/>
      <dgm:t>
        <a:bodyPr/>
        <a:lstStyle/>
        <a:p>
          <a:endParaRPr lang="zh-TW" altLang="en-US" sz="2000"/>
        </a:p>
      </dgm:t>
    </dgm:pt>
    <dgm:pt modelId="{21F3C058-1503-4904-9222-2D91F2995B10}" type="sibTrans" cxnId="{9B55139B-AFE2-47D3-A2F7-8A30A016C880}">
      <dgm:prSet/>
      <dgm:spPr/>
      <dgm:t>
        <a:bodyPr/>
        <a:lstStyle/>
        <a:p>
          <a:endParaRPr lang="zh-TW" altLang="en-US"/>
        </a:p>
      </dgm:t>
    </dgm:pt>
    <dgm:pt modelId="{B6269224-1B4D-40D1-BCCC-8DA8D3E15795}">
      <dgm:prSet phldrT="[文字]" custT="1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航空運輸研究所</a:t>
          </a:r>
          <a:endParaRPr lang="zh-TW" altLang="en-US" sz="16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B87EC0-3DF9-4B63-8111-5670481DC6A9}" type="parTrans" cxnId="{97DE8796-EB73-4AFA-8819-8B6B6A38F305}">
      <dgm:prSet/>
      <dgm:spPr/>
      <dgm:t>
        <a:bodyPr/>
        <a:lstStyle/>
        <a:p>
          <a:endParaRPr lang="zh-TW" altLang="en-US" sz="2000"/>
        </a:p>
      </dgm:t>
    </dgm:pt>
    <dgm:pt modelId="{88A9E5D8-D38F-4AF1-969E-FAE7D1519B57}" type="sibTrans" cxnId="{97DE8796-EB73-4AFA-8819-8B6B6A38F305}">
      <dgm:prSet/>
      <dgm:spPr/>
      <dgm:t>
        <a:bodyPr/>
        <a:lstStyle/>
        <a:p>
          <a:endParaRPr lang="zh-TW" altLang="en-US"/>
        </a:p>
      </dgm:t>
    </dgm:pt>
    <dgm:pt modelId="{FA105E89-5888-478E-82C9-957F315C8487}">
      <dgm:prSet phldrT="[文字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sz="2000" b="1" dirty="0" smtClean="0">
              <a:solidFill>
                <a:srgbClr val="FFFF00"/>
              </a:solidFill>
            </a:rPr>
            <a:t>觀光餐旅系</a:t>
          </a:r>
          <a:endParaRPr lang="zh-TW" altLang="en-US" sz="2000" b="1" dirty="0">
            <a:solidFill>
              <a:srgbClr val="FFFF00"/>
            </a:solidFill>
          </a:endParaRPr>
        </a:p>
      </dgm:t>
    </dgm:pt>
    <dgm:pt modelId="{F60425B0-239B-414F-9A5C-66E79296B232}" type="parTrans" cxnId="{47D42E87-DC40-499D-AD0D-2223DA8137FD}">
      <dgm:prSet/>
      <dgm:spPr/>
      <dgm:t>
        <a:bodyPr/>
        <a:lstStyle/>
        <a:p>
          <a:endParaRPr lang="zh-TW" altLang="en-US" sz="2000"/>
        </a:p>
      </dgm:t>
    </dgm:pt>
    <dgm:pt modelId="{2A70489F-7C60-4853-99E8-07C5BD94C98F}" type="sibTrans" cxnId="{47D42E87-DC40-499D-AD0D-2223DA8137FD}">
      <dgm:prSet/>
      <dgm:spPr/>
      <dgm:t>
        <a:bodyPr/>
        <a:lstStyle/>
        <a:p>
          <a:endParaRPr lang="zh-TW" altLang="en-US"/>
        </a:p>
      </dgm:t>
    </dgm:pt>
    <dgm:pt modelId="{9AAE220B-1BE3-4268-B3C9-8187466928BB}">
      <dgm:prSet phldrT="[文字]" custT="1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研究所</a:t>
          </a:r>
          <a:endParaRPr lang="zh-TW" altLang="en-US" sz="28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4C6DA-6F6E-48BF-A803-08D3BB87787A}" type="parTrans" cxnId="{EF50940B-F2ED-4B61-A6F6-6DBB65E8F1EA}">
      <dgm:prSet/>
      <dgm:spPr/>
      <dgm:t>
        <a:bodyPr/>
        <a:lstStyle/>
        <a:p>
          <a:endParaRPr lang="zh-TW" altLang="en-US" sz="2000"/>
        </a:p>
      </dgm:t>
    </dgm:pt>
    <dgm:pt modelId="{EDE81AB3-16FA-4928-A134-0373F8FD513E}" type="sibTrans" cxnId="{EF50940B-F2ED-4B61-A6F6-6DBB65E8F1EA}">
      <dgm:prSet/>
      <dgm:spPr/>
      <dgm:t>
        <a:bodyPr/>
        <a:lstStyle/>
        <a:p>
          <a:endParaRPr lang="zh-TW" altLang="en-US"/>
        </a:p>
      </dgm:t>
    </dgm:pt>
    <dgm:pt modelId="{5201B9B7-7AE3-4698-9A6A-714E80A381AE}">
      <dgm:prSet phldrT="[文字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sz="2800" b="1" dirty="0" smtClean="0">
              <a:solidFill>
                <a:srgbClr val="FFFF00"/>
              </a:solidFill>
            </a:rPr>
            <a:t>四技</a:t>
          </a:r>
          <a:endParaRPr lang="zh-TW" altLang="en-US" sz="2800" b="1" dirty="0">
            <a:solidFill>
              <a:srgbClr val="FFFF00"/>
            </a:solidFill>
          </a:endParaRPr>
        </a:p>
      </dgm:t>
    </dgm:pt>
    <dgm:pt modelId="{E4B197B1-DBEA-4E2E-9DCB-4145E28DEB2F}" type="parTrans" cxnId="{49B92946-0CE2-42A3-918B-B88E1D1B63E5}">
      <dgm:prSet/>
      <dgm:spPr/>
      <dgm:t>
        <a:bodyPr/>
        <a:lstStyle/>
        <a:p>
          <a:endParaRPr lang="zh-TW" altLang="en-US" sz="2000"/>
        </a:p>
      </dgm:t>
    </dgm:pt>
    <dgm:pt modelId="{4B1D8995-6C36-4F97-8F99-81A935C4EC9B}" type="sibTrans" cxnId="{49B92946-0CE2-42A3-918B-B88E1D1B63E5}">
      <dgm:prSet/>
      <dgm:spPr/>
      <dgm:t>
        <a:bodyPr/>
        <a:lstStyle/>
        <a:p>
          <a:endParaRPr lang="zh-TW" altLang="en-US"/>
        </a:p>
      </dgm:t>
    </dgm:pt>
    <dgm:pt modelId="{D478E0C8-9B3F-49D8-8EFE-C51B54AD41BF}" type="pres">
      <dgm:prSet presAssocID="{F01D7313-01C0-4AAA-AA22-983867B3D42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06552EC-4CFD-4232-9E09-7864034A58D2}" type="pres">
      <dgm:prSet presAssocID="{F01D7313-01C0-4AAA-AA22-983867B3D426}" presName="hierFlow" presStyleCnt="0"/>
      <dgm:spPr/>
    </dgm:pt>
    <dgm:pt modelId="{BA268A38-31A5-49E0-A45C-5C3328E15CDA}" type="pres">
      <dgm:prSet presAssocID="{F01D7313-01C0-4AAA-AA22-983867B3D42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2ADD9DA-E10C-486D-98F0-08F8ABD14403}" type="pres">
      <dgm:prSet presAssocID="{5BBF07E0-48F6-47DE-9D13-A72885603526}" presName="Name14" presStyleCnt="0"/>
      <dgm:spPr/>
    </dgm:pt>
    <dgm:pt modelId="{C45163E6-DE93-421C-91DD-6DFBFE5A4A44}" type="pres">
      <dgm:prSet presAssocID="{5BBF07E0-48F6-47DE-9D13-A72885603526}" presName="level1Shape" presStyleLbl="node0" presStyleIdx="0" presStyleCnt="1" custScaleX="2000000" custScaleY="2000000" custLinFactX="400000" custLinFactNeighborX="426155" custLinFactNeighborY="3061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FBD0E2A-707E-4305-B36D-36495D8CC234}" type="pres">
      <dgm:prSet presAssocID="{5BBF07E0-48F6-47DE-9D13-A72885603526}" presName="hierChild2" presStyleCnt="0"/>
      <dgm:spPr/>
    </dgm:pt>
    <dgm:pt modelId="{22E7CF32-5B11-41A2-8776-CF6079B8AD78}" type="pres">
      <dgm:prSet presAssocID="{F4A4C6DA-6F6E-48BF-A803-08D3BB87787A}" presName="Name19" presStyleLbl="parChTrans1D2" presStyleIdx="0" presStyleCnt="2" custScaleX="2000000" custScaleY="2000000"/>
      <dgm:spPr/>
      <dgm:t>
        <a:bodyPr/>
        <a:lstStyle/>
        <a:p>
          <a:endParaRPr lang="zh-TW" altLang="en-US"/>
        </a:p>
      </dgm:t>
    </dgm:pt>
    <dgm:pt modelId="{6B98F3B0-04EF-462D-8B23-801DC69A35E5}" type="pres">
      <dgm:prSet presAssocID="{9AAE220B-1BE3-4268-B3C9-8187466928BB}" presName="Name21" presStyleCnt="0"/>
      <dgm:spPr/>
    </dgm:pt>
    <dgm:pt modelId="{28BC848B-8449-4E63-A6E6-7170504CC0C2}" type="pres">
      <dgm:prSet presAssocID="{9AAE220B-1BE3-4268-B3C9-8187466928BB}" presName="level2Shape" presStyleLbl="node2" presStyleIdx="0" presStyleCnt="2" custScaleX="1777635" custScaleY="2000000" custLinFactX="100000" custLinFactY="300000" custLinFactNeighborX="182107" custLinFactNeighborY="341850"/>
      <dgm:spPr/>
      <dgm:t>
        <a:bodyPr/>
        <a:lstStyle/>
        <a:p>
          <a:endParaRPr lang="zh-TW" altLang="en-US"/>
        </a:p>
      </dgm:t>
    </dgm:pt>
    <dgm:pt modelId="{96BD9638-9F0B-4A4E-9E20-662C4DF5AD02}" type="pres">
      <dgm:prSet presAssocID="{9AAE220B-1BE3-4268-B3C9-8187466928BB}" presName="hierChild3" presStyleCnt="0"/>
      <dgm:spPr/>
    </dgm:pt>
    <dgm:pt modelId="{502B4CB9-6594-4BDB-B4F0-850667DF680D}" type="pres">
      <dgm:prSet presAssocID="{0770BE26-4D3F-4148-B2D1-E01DC4DA33EF}" presName="Name19" presStyleLbl="parChTrans1D3" presStyleIdx="0" presStyleCnt="6" custScaleX="2000000" custScaleY="2000000"/>
      <dgm:spPr/>
      <dgm:t>
        <a:bodyPr/>
        <a:lstStyle/>
        <a:p>
          <a:endParaRPr lang="zh-TW" altLang="en-US"/>
        </a:p>
      </dgm:t>
    </dgm:pt>
    <dgm:pt modelId="{D6427685-4F52-42BE-AFFD-6DB9B302E33E}" type="pres">
      <dgm:prSet presAssocID="{F4E2206B-578B-4BD8-8C70-75AC59BFE224}" presName="Name21" presStyleCnt="0"/>
      <dgm:spPr/>
    </dgm:pt>
    <dgm:pt modelId="{007544E9-3744-4E30-AED5-C524A1C1184D}" type="pres">
      <dgm:prSet presAssocID="{F4E2206B-578B-4BD8-8C70-75AC59BFE224}" presName="level2Shape" presStyleLbl="node3" presStyleIdx="0" presStyleCnt="6" custScaleX="1777635" custScaleY="2000000" custLinFactX="100000" custLinFactY="700000" custLinFactNeighborX="111871" custLinFactNeighborY="759372"/>
      <dgm:spPr/>
      <dgm:t>
        <a:bodyPr/>
        <a:lstStyle/>
        <a:p>
          <a:endParaRPr lang="zh-TW" altLang="en-US"/>
        </a:p>
      </dgm:t>
    </dgm:pt>
    <dgm:pt modelId="{1EDDD2D4-1648-4776-8D1E-1E51F1620A5D}" type="pres">
      <dgm:prSet presAssocID="{F4E2206B-578B-4BD8-8C70-75AC59BFE224}" presName="hierChild3" presStyleCnt="0"/>
      <dgm:spPr/>
    </dgm:pt>
    <dgm:pt modelId="{705D0959-84F7-404C-BD38-76FC748CE517}" type="pres">
      <dgm:prSet presAssocID="{56B87EC0-3DF9-4B63-8111-5670481DC6A9}" presName="Name19" presStyleLbl="parChTrans1D3" presStyleIdx="1" presStyleCnt="6" custScaleX="2000000" custScaleY="2000000"/>
      <dgm:spPr/>
      <dgm:t>
        <a:bodyPr/>
        <a:lstStyle/>
        <a:p>
          <a:endParaRPr lang="zh-TW" altLang="en-US"/>
        </a:p>
      </dgm:t>
    </dgm:pt>
    <dgm:pt modelId="{86439ECC-3BCC-4CE7-A78C-CB3B6A788538}" type="pres">
      <dgm:prSet presAssocID="{B6269224-1B4D-40D1-BCCC-8DA8D3E15795}" presName="Name21" presStyleCnt="0"/>
      <dgm:spPr/>
    </dgm:pt>
    <dgm:pt modelId="{727AA995-F85F-4CDD-9DA9-00027520D992}" type="pres">
      <dgm:prSet presAssocID="{B6269224-1B4D-40D1-BCCC-8DA8D3E15795}" presName="level2Shape" presStyleLbl="node3" presStyleIdx="1" presStyleCnt="6" custScaleX="1777635" custScaleY="2000000" custLinFactX="242465" custLinFactY="700000" custLinFactNeighborX="300000" custLinFactNeighborY="759372"/>
      <dgm:spPr/>
      <dgm:t>
        <a:bodyPr/>
        <a:lstStyle/>
        <a:p>
          <a:endParaRPr lang="zh-TW" altLang="en-US"/>
        </a:p>
      </dgm:t>
    </dgm:pt>
    <dgm:pt modelId="{DFDA69FD-1875-4904-ABF7-EC03BBBA6075}" type="pres">
      <dgm:prSet presAssocID="{B6269224-1B4D-40D1-BCCC-8DA8D3E15795}" presName="hierChild3" presStyleCnt="0"/>
      <dgm:spPr/>
    </dgm:pt>
    <dgm:pt modelId="{0861A268-4011-4BB5-852A-2358A7357E86}" type="pres">
      <dgm:prSet presAssocID="{E4B197B1-DBEA-4E2E-9DCB-4145E28DEB2F}" presName="Name19" presStyleLbl="parChTrans1D2" presStyleIdx="1" presStyleCnt="2" custScaleX="2000000" custScaleY="2000000"/>
      <dgm:spPr/>
      <dgm:t>
        <a:bodyPr/>
        <a:lstStyle/>
        <a:p>
          <a:endParaRPr lang="zh-TW" altLang="en-US"/>
        </a:p>
      </dgm:t>
    </dgm:pt>
    <dgm:pt modelId="{F34A1D2A-1DB5-4F38-BC93-43530017A465}" type="pres">
      <dgm:prSet presAssocID="{5201B9B7-7AE3-4698-9A6A-714E80A381AE}" presName="Name21" presStyleCnt="0"/>
      <dgm:spPr/>
    </dgm:pt>
    <dgm:pt modelId="{1DA2FC2C-DE28-4817-941C-C1440B1DAFC8}" type="pres">
      <dgm:prSet presAssocID="{5201B9B7-7AE3-4698-9A6A-714E80A381AE}" presName="level2Shape" presStyleLbl="node2" presStyleIdx="1" presStyleCnt="2" custScaleX="1777635" custScaleY="2000000" custLinFactX="400000" custLinFactY="305156" custLinFactNeighborX="492195" custLinFactNeighborY="400000"/>
      <dgm:spPr/>
      <dgm:t>
        <a:bodyPr/>
        <a:lstStyle/>
        <a:p>
          <a:endParaRPr lang="zh-TW" altLang="en-US"/>
        </a:p>
      </dgm:t>
    </dgm:pt>
    <dgm:pt modelId="{7079EF1C-C4D0-425F-A884-B9930F502DE3}" type="pres">
      <dgm:prSet presAssocID="{5201B9B7-7AE3-4698-9A6A-714E80A381AE}" presName="hierChild3" presStyleCnt="0"/>
      <dgm:spPr/>
    </dgm:pt>
    <dgm:pt modelId="{D6A1503C-B85F-408A-AD13-90B557EFF9FD}" type="pres">
      <dgm:prSet presAssocID="{875590B3-3090-4396-8073-FA5347624D36}" presName="Name19" presStyleLbl="parChTrans1D3" presStyleIdx="2" presStyleCnt="6" custScaleX="2000000" custScaleY="2000000"/>
      <dgm:spPr/>
      <dgm:t>
        <a:bodyPr/>
        <a:lstStyle/>
        <a:p>
          <a:endParaRPr lang="zh-TW" altLang="en-US"/>
        </a:p>
      </dgm:t>
    </dgm:pt>
    <dgm:pt modelId="{718B04BB-32AF-437F-B7A8-B45BB395BAB6}" type="pres">
      <dgm:prSet presAssocID="{1E5EF5E0-71BE-418F-9FBD-A835B30509D0}" presName="Name21" presStyleCnt="0"/>
      <dgm:spPr/>
    </dgm:pt>
    <dgm:pt modelId="{BD5492DF-B3FD-430E-AC55-942915057FA6}" type="pres">
      <dgm:prSet presAssocID="{1E5EF5E0-71BE-418F-9FBD-A835B30509D0}" presName="level2Shape" presStyleLbl="node3" presStyleIdx="2" presStyleCnt="6" custScaleX="1777635" custScaleY="2000000" custLinFactY="1800000" custLinFactNeighborX="-45400" custLinFactNeighborY="1831402"/>
      <dgm:spPr/>
      <dgm:t>
        <a:bodyPr/>
        <a:lstStyle/>
        <a:p>
          <a:endParaRPr lang="zh-TW" altLang="en-US"/>
        </a:p>
      </dgm:t>
    </dgm:pt>
    <dgm:pt modelId="{3CE14D99-2156-45CA-9FCB-95365373816E}" type="pres">
      <dgm:prSet presAssocID="{1E5EF5E0-71BE-418F-9FBD-A835B30509D0}" presName="hierChild3" presStyleCnt="0"/>
      <dgm:spPr/>
    </dgm:pt>
    <dgm:pt modelId="{09DF7093-E67F-44E3-8D7E-FAF182E7AE45}" type="pres">
      <dgm:prSet presAssocID="{BE81FB5F-B469-4E00-9074-1C3A877B3A8D}" presName="Name19" presStyleLbl="parChTrans1D3" presStyleIdx="3" presStyleCnt="6" custScaleX="2000000" custScaleY="2000000"/>
      <dgm:spPr/>
      <dgm:t>
        <a:bodyPr/>
        <a:lstStyle/>
        <a:p>
          <a:endParaRPr lang="zh-TW" altLang="en-US"/>
        </a:p>
      </dgm:t>
    </dgm:pt>
    <dgm:pt modelId="{5C0A4941-F533-475A-9311-ACF745D92D21}" type="pres">
      <dgm:prSet presAssocID="{8D0A4497-9F6D-46FA-A683-25947591B814}" presName="Name21" presStyleCnt="0"/>
      <dgm:spPr/>
    </dgm:pt>
    <dgm:pt modelId="{5D738E6F-107C-4546-ABD5-6018B66CD153}" type="pres">
      <dgm:prSet presAssocID="{8D0A4497-9F6D-46FA-A683-25947591B814}" presName="level2Shape" presStyleLbl="node3" presStyleIdx="3" presStyleCnt="6" custScaleX="1777635" custScaleY="2000000" custLinFactY="1800000" custLinFactNeighborX="-23365" custLinFactNeighborY="1831402"/>
      <dgm:spPr/>
      <dgm:t>
        <a:bodyPr/>
        <a:lstStyle/>
        <a:p>
          <a:endParaRPr lang="zh-TW" altLang="en-US"/>
        </a:p>
      </dgm:t>
    </dgm:pt>
    <dgm:pt modelId="{BA79BD04-3822-4C8C-AE38-B85B0FE6D3B8}" type="pres">
      <dgm:prSet presAssocID="{8D0A4497-9F6D-46FA-A683-25947591B814}" presName="hierChild3" presStyleCnt="0"/>
      <dgm:spPr/>
    </dgm:pt>
    <dgm:pt modelId="{D013D7B8-B8A6-44ED-AEC7-59A750EB9748}" type="pres">
      <dgm:prSet presAssocID="{66A5E6EA-A07C-402C-B5EF-6C9CF96F08C7}" presName="Name19" presStyleLbl="parChTrans1D3" presStyleIdx="4" presStyleCnt="6" custScaleX="2000000" custScaleY="2000000"/>
      <dgm:spPr/>
      <dgm:t>
        <a:bodyPr/>
        <a:lstStyle/>
        <a:p>
          <a:endParaRPr lang="zh-TW" altLang="en-US"/>
        </a:p>
      </dgm:t>
    </dgm:pt>
    <dgm:pt modelId="{E46BD5D8-7167-4F72-BDCB-19B516F20727}" type="pres">
      <dgm:prSet presAssocID="{A458FBD9-F979-4FF2-BB4B-EBDF138C7603}" presName="Name21" presStyleCnt="0"/>
      <dgm:spPr/>
    </dgm:pt>
    <dgm:pt modelId="{E8EDF2E8-6647-417D-9E08-F7CEF67E589C}" type="pres">
      <dgm:prSet presAssocID="{A458FBD9-F979-4FF2-BB4B-EBDF138C7603}" presName="level2Shape" presStyleLbl="node3" presStyleIdx="4" presStyleCnt="6" custScaleX="1777635" custScaleY="2000000" custLinFactY="1800000" custLinFactNeighborX="4604" custLinFactNeighborY="1831402"/>
      <dgm:spPr/>
      <dgm:t>
        <a:bodyPr/>
        <a:lstStyle/>
        <a:p>
          <a:endParaRPr lang="zh-TW" altLang="en-US"/>
        </a:p>
      </dgm:t>
    </dgm:pt>
    <dgm:pt modelId="{BB3D22B5-4F96-4E43-9704-69E104C2EA7E}" type="pres">
      <dgm:prSet presAssocID="{A458FBD9-F979-4FF2-BB4B-EBDF138C7603}" presName="hierChild3" presStyleCnt="0"/>
      <dgm:spPr/>
    </dgm:pt>
    <dgm:pt modelId="{23FF2723-F6B8-4F02-B1EF-37F0D97E5D62}" type="pres">
      <dgm:prSet presAssocID="{F60425B0-239B-414F-9A5C-66E79296B232}" presName="Name19" presStyleLbl="parChTrans1D3" presStyleIdx="5" presStyleCnt="6" custScaleX="2000000" custScaleY="2000000"/>
      <dgm:spPr/>
      <dgm:t>
        <a:bodyPr/>
        <a:lstStyle/>
        <a:p>
          <a:endParaRPr lang="zh-TW" altLang="en-US"/>
        </a:p>
      </dgm:t>
    </dgm:pt>
    <dgm:pt modelId="{3D5FFC5F-65FA-4669-9DF5-EACF9CA256CD}" type="pres">
      <dgm:prSet presAssocID="{FA105E89-5888-478E-82C9-957F315C8487}" presName="Name21" presStyleCnt="0"/>
      <dgm:spPr/>
    </dgm:pt>
    <dgm:pt modelId="{3F0B1073-625C-4CF9-B88D-C3AA7423CF52}" type="pres">
      <dgm:prSet presAssocID="{FA105E89-5888-478E-82C9-957F315C8487}" presName="level2Shape" presStyleLbl="node3" presStyleIdx="5" presStyleCnt="6" custScaleX="1777635" custScaleY="2000000" custLinFactX="400000" custLinFactY="1786903" custLinFactNeighborX="426155" custLinFactNeighborY="1800000"/>
      <dgm:spPr/>
      <dgm:t>
        <a:bodyPr/>
        <a:lstStyle/>
        <a:p>
          <a:endParaRPr lang="zh-TW" altLang="en-US"/>
        </a:p>
      </dgm:t>
    </dgm:pt>
    <dgm:pt modelId="{9F4F52D3-23B8-4F03-BAE9-A27E2644790A}" type="pres">
      <dgm:prSet presAssocID="{FA105E89-5888-478E-82C9-957F315C8487}" presName="hierChild3" presStyleCnt="0"/>
      <dgm:spPr/>
    </dgm:pt>
    <dgm:pt modelId="{C9D4501B-FC5D-4D20-8565-B76C842D61AA}" type="pres">
      <dgm:prSet presAssocID="{F01D7313-01C0-4AAA-AA22-983867B3D426}" presName="bgShapesFlow" presStyleCnt="0"/>
      <dgm:spPr/>
    </dgm:pt>
  </dgm:ptLst>
  <dgm:cxnLst>
    <dgm:cxn modelId="{5A3C2E4D-139A-406B-BDA9-58C82DF43DF1}" type="presOf" srcId="{8D0A4497-9F6D-46FA-A683-25947591B814}" destId="{5D738E6F-107C-4546-ABD5-6018B66CD153}" srcOrd="0" destOrd="0" presId="urn:microsoft.com/office/officeart/2005/8/layout/hierarchy6"/>
    <dgm:cxn modelId="{801DF777-20D7-4346-BFE8-DEDA357A8191}" type="presOf" srcId="{A458FBD9-F979-4FF2-BB4B-EBDF138C7603}" destId="{E8EDF2E8-6647-417D-9E08-F7CEF67E589C}" srcOrd="0" destOrd="0" presId="urn:microsoft.com/office/officeart/2005/8/layout/hierarchy6"/>
    <dgm:cxn modelId="{FE363299-4593-48E8-8AE8-2F1A98A3E17B}" type="presOf" srcId="{B6269224-1B4D-40D1-BCCC-8DA8D3E15795}" destId="{727AA995-F85F-4CDD-9DA9-00027520D992}" srcOrd="0" destOrd="0" presId="urn:microsoft.com/office/officeart/2005/8/layout/hierarchy6"/>
    <dgm:cxn modelId="{49B92946-0CE2-42A3-918B-B88E1D1B63E5}" srcId="{5BBF07E0-48F6-47DE-9D13-A72885603526}" destId="{5201B9B7-7AE3-4698-9A6A-714E80A381AE}" srcOrd="1" destOrd="0" parTransId="{E4B197B1-DBEA-4E2E-9DCB-4145E28DEB2F}" sibTransId="{4B1D8995-6C36-4F97-8F99-81A935C4EC9B}"/>
    <dgm:cxn modelId="{7242E45E-00CD-4970-8C6B-5C685CBD618E}" type="presOf" srcId="{F4E2206B-578B-4BD8-8C70-75AC59BFE224}" destId="{007544E9-3744-4E30-AED5-C524A1C1184D}" srcOrd="0" destOrd="0" presId="urn:microsoft.com/office/officeart/2005/8/layout/hierarchy6"/>
    <dgm:cxn modelId="{FB4A717A-DDA0-4959-8E2E-CCF1D734CB7A}" type="presOf" srcId="{56B87EC0-3DF9-4B63-8111-5670481DC6A9}" destId="{705D0959-84F7-404C-BD38-76FC748CE517}" srcOrd="0" destOrd="0" presId="urn:microsoft.com/office/officeart/2005/8/layout/hierarchy6"/>
    <dgm:cxn modelId="{B0D118E7-736C-4FC4-8750-9A6539830C09}" type="presOf" srcId="{9AAE220B-1BE3-4268-B3C9-8187466928BB}" destId="{28BC848B-8449-4E63-A6E6-7170504CC0C2}" srcOrd="0" destOrd="0" presId="urn:microsoft.com/office/officeart/2005/8/layout/hierarchy6"/>
    <dgm:cxn modelId="{EF50940B-F2ED-4B61-A6F6-6DBB65E8F1EA}" srcId="{5BBF07E0-48F6-47DE-9D13-A72885603526}" destId="{9AAE220B-1BE3-4268-B3C9-8187466928BB}" srcOrd="0" destOrd="0" parTransId="{F4A4C6DA-6F6E-48BF-A803-08D3BB87787A}" sibTransId="{EDE81AB3-16FA-4928-A134-0373F8FD513E}"/>
    <dgm:cxn modelId="{483DAEBC-80B7-4952-92C5-4B87E9522200}" type="presOf" srcId="{BE81FB5F-B469-4E00-9074-1C3A877B3A8D}" destId="{09DF7093-E67F-44E3-8D7E-FAF182E7AE45}" srcOrd="0" destOrd="0" presId="urn:microsoft.com/office/officeart/2005/8/layout/hierarchy6"/>
    <dgm:cxn modelId="{ACD42ABB-0951-4374-B75D-2C1148890635}" type="presOf" srcId="{F01D7313-01C0-4AAA-AA22-983867B3D426}" destId="{D478E0C8-9B3F-49D8-8EFE-C51B54AD41BF}" srcOrd="0" destOrd="0" presId="urn:microsoft.com/office/officeart/2005/8/layout/hierarchy6"/>
    <dgm:cxn modelId="{83C4A6C2-493A-4788-BD19-D9ACA16482B6}" srcId="{F01D7313-01C0-4AAA-AA22-983867B3D426}" destId="{5BBF07E0-48F6-47DE-9D13-A72885603526}" srcOrd="0" destOrd="0" parTransId="{230B4DE2-C9EB-4F04-923B-31253E153B6E}" sibTransId="{69E05C8A-FE92-4647-BB29-55F1294B9E99}"/>
    <dgm:cxn modelId="{584972B7-657B-42D0-AE3A-97D09D9AA1D0}" type="presOf" srcId="{F60425B0-239B-414F-9A5C-66E79296B232}" destId="{23FF2723-F6B8-4F02-B1EF-37F0D97E5D62}" srcOrd="0" destOrd="0" presId="urn:microsoft.com/office/officeart/2005/8/layout/hierarchy6"/>
    <dgm:cxn modelId="{97DE8796-EB73-4AFA-8819-8B6B6A38F305}" srcId="{9AAE220B-1BE3-4268-B3C9-8187466928BB}" destId="{B6269224-1B4D-40D1-BCCC-8DA8D3E15795}" srcOrd="1" destOrd="0" parTransId="{56B87EC0-3DF9-4B63-8111-5670481DC6A9}" sibTransId="{88A9E5D8-D38F-4AF1-969E-FAE7D1519B57}"/>
    <dgm:cxn modelId="{4AFD2314-14C8-42FD-95D9-4F23E07F79C2}" type="presOf" srcId="{F4A4C6DA-6F6E-48BF-A803-08D3BB87787A}" destId="{22E7CF32-5B11-41A2-8776-CF6079B8AD78}" srcOrd="0" destOrd="0" presId="urn:microsoft.com/office/officeart/2005/8/layout/hierarchy6"/>
    <dgm:cxn modelId="{993FD164-E93F-4523-B59D-DB794918F350}" type="presOf" srcId="{1E5EF5E0-71BE-418F-9FBD-A835B30509D0}" destId="{BD5492DF-B3FD-430E-AC55-942915057FA6}" srcOrd="0" destOrd="0" presId="urn:microsoft.com/office/officeart/2005/8/layout/hierarchy6"/>
    <dgm:cxn modelId="{8D046CCC-EC90-44CA-9999-4ECBAF75CA6B}" srcId="{5201B9B7-7AE3-4698-9A6A-714E80A381AE}" destId="{A458FBD9-F979-4FF2-BB4B-EBDF138C7603}" srcOrd="2" destOrd="0" parTransId="{66A5E6EA-A07C-402C-B5EF-6C9CF96F08C7}" sibTransId="{9E6B247D-FA20-4FA9-BC1B-25B5976569DD}"/>
    <dgm:cxn modelId="{FDE7E5B6-C882-43D9-A307-69DE94075039}" type="presOf" srcId="{875590B3-3090-4396-8073-FA5347624D36}" destId="{D6A1503C-B85F-408A-AD13-90B557EFF9FD}" srcOrd="0" destOrd="0" presId="urn:microsoft.com/office/officeart/2005/8/layout/hierarchy6"/>
    <dgm:cxn modelId="{E433DB75-02A5-449D-A8BA-87ED6D3E5629}" type="presOf" srcId="{FA105E89-5888-478E-82C9-957F315C8487}" destId="{3F0B1073-625C-4CF9-B88D-C3AA7423CF52}" srcOrd="0" destOrd="0" presId="urn:microsoft.com/office/officeart/2005/8/layout/hierarchy6"/>
    <dgm:cxn modelId="{47D42E87-DC40-499D-AD0D-2223DA8137FD}" srcId="{5201B9B7-7AE3-4698-9A6A-714E80A381AE}" destId="{FA105E89-5888-478E-82C9-957F315C8487}" srcOrd="3" destOrd="0" parTransId="{F60425B0-239B-414F-9A5C-66E79296B232}" sibTransId="{2A70489F-7C60-4853-99E8-07C5BD94C98F}"/>
    <dgm:cxn modelId="{3BDA0E84-504B-49FC-8B17-8037C4F21A15}" type="presOf" srcId="{5201B9B7-7AE3-4698-9A6A-714E80A381AE}" destId="{1DA2FC2C-DE28-4817-941C-C1440B1DAFC8}" srcOrd="0" destOrd="0" presId="urn:microsoft.com/office/officeart/2005/8/layout/hierarchy6"/>
    <dgm:cxn modelId="{8BDE5900-51AB-4540-A971-04F8445E3CFE}" srcId="{5201B9B7-7AE3-4698-9A6A-714E80A381AE}" destId="{8D0A4497-9F6D-46FA-A683-25947591B814}" srcOrd="1" destOrd="0" parTransId="{BE81FB5F-B469-4E00-9074-1C3A877B3A8D}" sibTransId="{744F28A3-C740-43AC-AB5A-5143806D0664}"/>
    <dgm:cxn modelId="{3E13C16C-CB54-4937-8F2F-E254E7D37698}" type="presOf" srcId="{E4B197B1-DBEA-4E2E-9DCB-4145E28DEB2F}" destId="{0861A268-4011-4BB5-852A-2358A7357E86}" srcOrd="0" destOrd="0" presId="urn:microsoft.com/office/officeart/2005/8/layout/hierarchy6"/>
    <dgm:cxn modelId="{9B55139B-AFE2-47D3-A2F7-8A30A016C880}" srcId="{9AAE220B-1BE3-4268-B3C9-8187466928BB}" destId="{F4E2206B-578B-4BD8-8C70-75AC59BFE224}" srcOrd="0" destOrd="0" parTransId="{0770BE26-4D3F-4148-B2D1-E01DC4DA33EF}" sibTransId="{21F3C058-1503-4904-9222-2D91F2995B10}"/>
    <dgm:cxn modelId="{737DA0C6-87CE-48DE-AC48-FB9F7F26CB00}" type="presOf" srcId="{5BBF07E0-48F6-47DE-9D13-A72885603526}" destId="{C45163E6-DE93-421C-91DD-6DFBFE5A4A44}" srcOrd="0" destOrd="0" presId="urn:microsoft.com/office/officeart/2005/8/layout/hierarchy6"/>
    <dgm:cxn modelId="{3C26E601-E6BA-47A8-BDA8-EC1D7AADB343}" srcId="{5201B9B7-7AE3-4698-9A6A-714E80A381AE}" destId="{1E5EF5E0-71BE-418F-9FBD-A835B30509D0}" srcOrd="0" destOrd="0" parTransId="{875590B3-3090-4396-8073-FA5347624D36}" sibTransId="{42ACF039-C213-4FCC-98A3-9EB821FEA6A0}"/>
    <dgm:cxn modelId="{88075BF3-76E6-4342-ABF8-1BB49508E651}" type="presOf" srcId="{66A5E6EA-A07C-402C-B5EF-6C9CF96F08C7}" destId="{D013D7B8-B8A6-44ED-AEC7-59A750EB9748}" srcOrd="0" destOrd="0" presId="urn:microsoft.com/office/officeart/2005/8/layout/hierarchy6"/>
    <dgm:cxn modelId="{926EC227-B5E0-4051-AC64-8C87A06609C7}" type="presOf" srcId="{0770BE26-4D3F-4148-B2D1-E01DC4DA33EF}" destId="{502B4CB9-6594-4BDB-B4F0-850667DF680D}" srcOrd="0" destOrd="0" presId="urn:microsoft.com/office/officeart/2005/8/layout/hierarchy6"/>
    <dgm:cxn modelId="{D3BE165C-C832-4311-9A20-9FCAD598FCC2}" type="presParOf" srcId="{D478E0C8-9B3F-49D8-8EFE-C51B54AD41BF}" destId="{006552EC-4CFD-4232-9E09-7864034A58D2}" srcOrd="0" destOrd="0" presId="urn:microsoft.com/office/officeart/2005/8/layout/hierarchy6"/>
    <dgm:cxn modelId="{5A2EC8F1-74CF-4B2D-BE96-09257D50A073}" type="presParOf" srcId="{006552EC-4CFD-4232-9E09-7864034A58D2}" destId="{BA268A38-31A5-49E0-A45C-5C3328E15CDA}" srcOrd="0" destOrd="0" presId="urn:microsoft.com/office/officeart/2005/8/layout/hierarchy6"/>
    <dgm:cxn modelId="{41AE6BE6-28D5-489C-B3A7-01A61174868C}" type="presParOf" srcId="{BA268A38-31A5-49E0-A45C-5C3328E15CDA}" destId="{42ADD9DA-E10C-486D-98F0-08F8ABD14403}" srcOrd="0" destOrd="0" presId="urn:microsoft.com/office/officeart/2005/8/layout/hierarchy6"/>
    <dgm:cxn modelId="{EB46366E-A392-4764-AA03-B56F60D1E3EE}" type="presParOf" srcId="{42ADD9DA-E10C-486D-98F0-08F8ABD14403}" destId="{C45163E6-DE93-421C-91DD-6DFBFE5A4A44}" srcOrd="0" destOrd="0" presId="urn:microsoft.com/office/officeart/2005/8/layout/hierarchy6"/>
    <dgm:cxn modelId="{41E91CC7-67B4-4E2E-9113-0659C17F4764}" type="presParOf" srcId="{42ADD9DA-E10C-486D-98F0-08F8ABD14403}" destId="{4FBD0E2A-707E-4305-B36D-36495D8CC234}" srcOrd="1" destOrd="0" presId="urn:microsoft.com/office/officeart/2005/8/layout/hierarchy6"/>
    <dgm:cxn modelId="{E40137B4-AAD1-49CC-9ECD-7D66C0CD21DC}" type="presParOf" srcId="{4FBD0E2A-707E-4305-B36D-36495D8CC234}" destId="{22E7CF32-5B11-41A2-8776-CF6079B8AD78}" srcOrd="0" destOrd="0" presId="urn:microsoft.com/office/officeart/2005/8/layout/hierarchy6"/>
    <dgm:cxn modelId="{B9FEB550-EAD0-46DC-97F8-57E712E04724}" type="presParOf" srcId="{4FBD0E2A-707E-4305-B36D-36495D8CC234}" destId="{6B98F3B0-04EF-462D-8B23-801DC69A35E5}" srcOrd="1" destOrd="0" presId="urn:microsoft.com/office/officeart/2005/8/layout/hierarchy6"/>
    <dgm:cxn modelId="{872123B6-1C46-43AA-A747-803E969FFB9E}" type="presParOf" srcId="{6B98F3B0-04EF-462D-8B23-801DC69A35E5}" destId="{28BC848B-8449-4E63-A6E6-7170504CC0C2}" srcOrd="0" destOrd="0" presId="urn:microsoft.com/office/officeart/2005/8/layout/hierarchy6"/>
    <dgm:cxn modelId="{85BBB785-8795-451D-B5B8-00AA4C039C7A}" type="presParOf" srcId="{6B98F3B0-04EF-462D-8B23-801DC69A35E5}" destId="{96BD9638-9F0B-4A4E-9E20-662C4DF5AD02}" srcOrd="1" destOrd="0" presId="urn:microsoft.com/office/officeart/2005/8/layout/hierarchy6"/>
    <dgm:cxn modelId="{7E8A4BB4-03A1-4784-9261-B26A402E9724}" type="presParOf" srcId="{96BD9638-9F0B-4A4E-9E20-662C4DF5AD02}" destId="{502B4CB9-6594-4BDB-B4F0-850667DF680D}" srcOrd="0" destOrd="0" presId="urn:microsoft.com/office/officeart/2005/8/layout/hierarchy6"/>
    <dgm:cxn modelId="{E1A02485-7CAD-47D5-A92E-23BF664CA52B}" type="presParOf" srcId="{96BD9638-9F0B-4A4E-9E20-662C4DF5AD02}" destId="{D6427685-4F52-42BE-AFFD-6DB9B302E33E}" srcOrd="1" destOrd="0" presId="urn:microsoft.com/office/officeart/2005/8/layout/hierarchy6"/>
    <dgm:cxn modelId="{07E3A73B-7795-420B-A2A5-FAA21E0473C8}" type="presParOf" srcId="{D6427685-4F52-42BE-AFFD-6DB9B302E33E}" destId="{007544E9-3744-4E30-AED5-C524A1C1184D}" srcOrd="0" destOrd="0" presId="urn:microsoft.com/office/officeart/2005/8/layout/hierarchy6"/>
    <dgm:cxn modelId="{D61D7C5D-1238-49C1-8DEF-56F838D408BB}" type="presParOf" srcId="{D6427685-4F52-42BE-AFFD-6DB9B302E33E}" destId="{1EDDD2D4-1648-4776-8D1E-1E51F1620A5D}" srcOrd="1" destOrd="0" presId="urn:microsoft.com/office/officeart/2005/8/layout/hierarchy6"/>
    <dgm:cxn modelId="{8EECB628-7318-43FE-8996-E9A880524AFC}" type="presParOf" srcId="{96BD9638-9F0B-4A4E-9E20-662C4DF5AD02}" destId="{705D0959-84F7-404C-BD38-76FC748CE517}" srcOrd="2" destOrd="0" presId="urn:microsoft.com/office/officeart/2005/8/layout/hierarchy6"/>
    <dgm:cxn modelId="{2B3F039C-B2B8-48A9-9097-5B0CCF7A8375}" type="presParOf" srcId="{96BD9638-9F0B-4A4E-9E20-662C4DF5AD02}" destId="{86439ECC-3BCC-4CE7-A78C-CB3B6A788538}" srcOrd="3" destOrd="0" presId="urn:microsoft.com/office/officeart/2005/8/layout/hierarchy6"/>
    <dgm:cxn modelId="{7C2B7AB2-DAF9-4194-9856-6ED87F7957FB}" type="presParOf" srcId="{86439ECC-3BCC-4CE7-A78C-CB3B6A788538}" destId="{727AA995-F85F-4CDD-9DA9-00027520D992}" srcOrd="0" destOrd="0" presId="urn:microsoft.com/office/officeart/2005/8/layout/hierarchy6"/>
    <dgm:cxn modelId="{549CA983-0E36-4CFA-B5B8-2895B2B145F8}" type="presParOf" srcId="{86439ECC-3BCC-4CE7-A78C-CB3B6A788538}" destId="{DFDA69FD-1875-4904-ABF7-EC03BBBA6075}" srcOrd="1" destOrd="0" presId="urn:microsoft.com/office/officeart/2005/8/layout/hierarchy6"/>
    <dgm:cxn modelId="{7990B0BF-BDBA-4189-A158-019D731967E7}" type="presParOf" srcId="{4FBD0E2A-707E-4305-B36D-36495D8CC234}" destId="{0861A268-4011-4BB5-852A-2358A7357E86}" srcOrd="2" destOrd="0" presId="urn:microsoft.com/office/officeart/2005/8/layout/hierarchy6"/>
    <dgm:cxn modelId="{2A27D53B-B9E3-4D96-A345-C9D109A99DA3}" type="presParOf" srcId="{4FBD0E2A-707E-4305-B36D-36495D8CC234}" destId="{F34A1D2A-1DB5-4F38-BC93-43530017A465}" srcOrd="3" destOrd="0" presId="urn:microsoft.com/office/officeart/2005/8/layout/hierarchy6"/>
    <dgm:cxn modelId="{3D1F2DC4-1E9C-4971-85DC-75CB8323A2EC}" type="presParOf" srcId="{F34A1D2A-1DB5-4F38-BC93-43530017A465}" destId="{1DA2FC2C-DE28-4817-941C-C1440B1DAFC8}" srcOrd="0" destOrd="0" presId="urn:microsoft.com/office/officeart/2005/8/layout/hierarchy6"/>
    <dgm:cxn modelId="{FD6CF936-EFAC-43A1-833A-F1A009CAB00C}" type="presParOf" srcId="{F34A1D2A-1DB5-4F38-BC93-43530017A465}" destId="{7079EF1C-C4D0-425F-A884-B9930F502DE3}" srcOrd="1" destOrd="0" presId="urn:microsoft.com/office/officeart/2005/8/layout/hierarchy6"/>
    <dgm:cxn modelId="{C4422F5C-0206-4B08-A147-7379BC75CEC6}" type="presParOf" srcId="{7079EF1C-C4D0-425F-A884-B9930F502DE3}" destId="{D6A1503C-B85F-408A-AD13-90B557EFF9FD}" srcOrd="0" destOrd="0" presId="urn:microsoft.com/office/officeart/2005/8/layout/hierarchy6"/>
    <dgm:cxn modelId="{4B25A856-2A1A-43C4-912D-8F7F0CD90AD1}" type="presParOf" srcId="{7079EF1C-C4D0-425F-A884-B9930F502DE3}" destId="{718B04BB-32AF-437F-B7A8-B45BB395BAB6}" srcOrd="1" destOrd="0" presId="urn:microsoft.com/office/officeart/2005/8/layout/hierarchy6"/>
    <dgm:cxn modelId="{B35EE9EE-1D32-4B9D-9A16-92E487D72BB9}" type="presParOf" srcId="{718B04BB-32AF-437F-B7A8-B45BB395BAB6}" destId="{BD5492DF-B3FD-430E-AC55-942915057FA6}" srcOrd="0" destOrd="0" presId="urn:microsoft.com/office/officeart/2005/8/layout/hierarchy6"/>
    <dgm:cxn modelId="{D702EAF7-EC6C-402A-8D0B-FB77AD102CF7}" type="presParOf" srcId="{718B04BB-32AF-437F-B7A8-B45BB395BAB6}" destId="{3CE14D99-2156-45CA-9FCB-95365373816E}" srcOrd="1" destOrd="0" presId="urn:microsoft.com/office/officeart/2005/8/layout/hierarchy6"/>
    <dgm:cxn modelId="{8DE42069-508E-4B36-A7EF-89F4AACA2B4E}" type="presParOf" srcId="{7079EF1C-C4D0-425F-A884-B9930F502DE3}" destId="{09DF7093-E67F-44E3-8D7E-FAF182E7AE45}" srcOrd="2" destOrd="0" presId="urn:microsoft.com/office/officeart/2005/8/layout/hierarchy6"/>
    <dgm:cxn modelId="{5ECD6D82-026E-45BF-91C9-A5E9946D1839}" type="presParOf" srcId="{7079EF1C-C4D0-425F-A884-B9930F502DE3}" destId="{5C0A4941-F533-475A-9311-ACF745D92D21}" srcOrd="3" destOrd="0" presId="urn:microsoft.com/office/officeart/2005/8/layout/hierarchy6"/>
    <dgm:cxn modelId="{00A31C4A-E481-43FE-81E1-2AA5F34C1A8F}" type="presParOf" srcId="{5C0A4941-F533-475A-9311-ACF745D92D21}" destId="{5D738E6F-107C-4546-ABD5-6018B66CD153}" srcOrd="0" destOrd="0" presId="urn:microsoft.com/office/officeart/2005/8/layout/hierarchy6"/>
    <dgm:cxn modelId="{E0D2479A-2F4C-4BC5-9BB6-4FEA44C285D9}" type="presParOf" srcId="{5C0A4941-F533-475A-9311-ACF745D92D21}" destId="{BA79BD04-3822-4C8C-AE38-B85B0FE6D3B8}" srcOrd="1" destOrd="0" presId="urn:microsoft.com/office/officeart/2005/8/layout/hierarchy6"/>
    <dgm:cxn modelId="{4D8B9F77-0AF6-4FCF-AA59-486336BD381D}" type="presParOf" srcId="{7079EF1C-C4D0-425F-A884-B9930F502DE3}" destId="{D013D7B8-B8A6-44ED-AEC7-59A750EB9748}" srcOrd="4" destOrd="0" presId="urn:microsoft.com/office/officeart/2005/8/layout/hierarchy6"/>
    <dgm:cxn modelId="{30DA9233-5613-4EAD-A096-8E1F17959A12}" type="presParOf" srcId="{7079EF1C-C4D0-425F-A884-B9930F502DE3}" destId="{E46BD5D8-7167-4F72-BDCB-19B516F20727}" srcOrd="5" destOrd="0" presId="urn:microsoft.com/office/officeart/2005/8/layout/hierarchy6"/>
    <dgm:cxn modelId="{ECA96E79-F9B7-4A89-BEA6-D9830E0CD8A6}" type="presParOf" srcId="{E46BD5D8-7167-4F72-BDCB-19B516F20727}" destId="{E8EDF2E8-6647-417D-9E08-F7CEF67E589C}" srcOrd="0" destOrd="0" presId="urn:microsoft.com/office/officeart/2005/8/layout/hierarchy6"/>
    <dgm:cxn modelId="{2453F136-6B54-4182-8146-B9DC250542D0}" type="presParOf" srcId="{E46BD5D8-7167-4F72-BDCB-19B516F20727}" destId="{BB3D22B5-4F96-4E43-9704-69E104C2EA7E}" srcOrd="1" destOrd="0" presId="urn:microsoft.com/office/officeart/2005/8/layout/hierarchy6"/>
    <dgm:cxn modelId="{B41FB9A5-83E3-474B-9544-E550E59DC975}" type="presParOf" srcId="{7079EF1C-C4D0-425F-A884-B9930F502DE3}" destId="{23FF2723-F6B8-4F02-B1EF-37F0D97E5D62}" srcOrd="6" destOrd="0" presId="urn:microsoft.com/office/officeart/2005/8/layout/hierarchy6"/>
    <dgm:cxn modelId="{F2F24648-F1F6-44BD-B2E7-197E9F40E37B}" type="presParOf" srcId="{7079EF1C-C4D0-425F-A884-B9930F502DE3}" destId="{3D5FFC5F-65FA-4669-9DF5-EACF9CA256CD}" srcOrd="7" destOrd="0" presId="urn:microsoft.com/office/officeart/2005/8/layout/hierarchy6"/>
    <dgm:cxn modelId="{719E3742-AFCF-4443-AB96-DA6A348855C4}" type="presParOf" srcId="{3D5FFC5F-65FA-4669-9DF5-EACF9CA256CD}" destId="{3F0B1073-625C-4CF9-B88D-C3AA7423CF52}" srcOrd="0" destOrd="0" presId="urn:microsoft.com/office/officeart/2005/8/layout/hierarchy6"/>
    <dgm:cxn modelId="{5AC5A494-FF8F-4A59-94ED-2166B89A0A1B}" type="presParOf" srcId="{3D5FFC5F-65FA-4669-9DF5-EACF9CA256CD}" destId="{9F4F52D3-23B8-4F03-BAE9-A27E2644790A}" srcOrd="1" destOrd="0" presId="urn:microsoft.com/office/officeart/2005/8/layout/hierarchy6"/>
    <dgm:cxn modelId="{9325150A-D7FC-4A70-8181-8D97E6F48E3D}" type="presParOf" srcId="{D478E0C8-9B3F-49D8-8EFE-C51B54AD41BF}" destId="{C9D4501B-FC5D-4D20-8565-B76C842D61A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1D7313-01C0-4AAA-AA22-983867B3D426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BF552A5-09CB-474F-9795-45D7067B8AD3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航空學院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0CE4CAD0-2F1A-4E71-815E-808AF3BD50B7}" type="parTrans" cxnId="{0D92E646-4D1D-4D8E-B5AB-F02F8979FE0D}">
      <dgm:prSet/>
      <dgm:spPr/>
      <dgm:t>
        <a:bodyPr/>
        <a:lstStyle/>
        <a:p>
          <a:endParaRPr lang="zh-TW" altLang="en-US"/>
        </a:p>
      </dgm:t>
    </dgm:pt>
    <dgm:pt modelId="{59A14BF9-BD66-4825-893E-9AB840C9C65C}" type="sibTrans" cxnId="{0D92E646-4D1D-4D8E-B5AB-F02F8979FE0D}">
      <dgm:prSet/>
      <dgm:spPr/>
      <dgm:t>
        <a:bodyPr/>
        <a:lstStyle/>
        <a:p>
          <a:endParaRPr lang="zh-TW" altLang="en-US"/>
        </a:p>
      </dgm:t>
    </dgm:pt>
    <dgm:pt modelId="{77CA6490-1ECE-4A72-BB93-6D8B03594341}">
      <dgm:prSet phldrT="[文字]" custT="1"/>
      <dgm:spPr/>
      <dgm:t>
        <a:bodyPr/>
        <a:lstStyle/>
        <a:p>
          <a:r>
            <a:rPr lang="zh-TW" altLang="en-US" sz="1400" b="1" dirty="0" smtClean="0"/>
            <a:t>飛機工程研究所</a:t>
          </a:r>
          <a:endParaRPr lang="zh-TW" altLang="en-US" sz="1400" b="1" dirty="0"/>
        </a:p>
      </dgm:t>
    </dgm:pt>
    <dgm:pt modelId="{F35DAACB-C228-46EC-B9C9-C0960AEFAE1A}" type="parTrans" cxnId="{25B14487-F0B0-485F-A08B-8EE19D1BC16A}">
      <dgm:prSet/>
      <dgm:spPr/>
      <dgm:t>
        <a:bodyPr/>
        <a:lstStyle/>
        <a:p>
          <a:endParaRPr lang="zh-TW" altLang="en-US"/>
        </a:p>
      </dgm:t>
    </dgm:pt>
    <dgm:pt modelId="{F9E7A2B4-0034-4FDF-9408-2D40D39107BE}" type="sibTrans" cxnId="{25B14487-F0B0-485F-A08B-8EE19D1BC16A}">
      <dgm:prSet/>
      <dgm:spPr/>
      <dgm:t>
        <a:bodyPr/>
        <a:lstStyle/>
        <a:p>
          <a:endParaRPr lang="zh-TW" altLang="en-US"/>
        </a:p>
      </dgm:t>
    </dgm:pt>
    <dgm:pt modelId="{28BFA85F-A8E3-4C7C-85BD-6DDFA872C443}">
      <dgm:prSet phldrT="[文字]" custT="1"/>
      <dgm:spPr/>
      <dgm:t>
        <a:bodyPr/>
        <a:lstStyle/>
        <a:p>
          <a:pPr algn="ctr"/>
          <a:r>
            <a:rPr lang="zh-TW" altLang="en-US" sz="1200" b="1" dirty="0" smtClean="0"/>
            <a:t>複材修補</a:t>
          </a:r>
          <a:endParaRPr lang="en-US" altLang="zh-TW" sz="1200" b="1" dirty="0" smtClean="0"/>
        </a:p>
        <a:p>
          <a:pPr algn="ctr"/>
          <a:r>
            <a:rPr lang="zh-TW" altLang="en-US" sz="1200" b="1" dirty="0" smtClean="0"/>
            <a:t>實驗室</a:t>
          </a:r>
          <a:endParaRPr lang="zh-TW" altLang="en-US" sz="1200" b="1" dirty="0"/>
        </a:p>
      </dgm:t>
    </dgm:pt>
    <dgm:pt modelId="{35B9FAAF-4673-4AD1-8A23-94B734AA0F90}" type="parTrans" cxnId="{BE2E527C-75DE-4786-B3BC-D3B0F2D80999}">
      <dgm:prSet/>
      <dgm:spPr/>
      <dgm:t>
        <a:bodyPr/>
        <a:lstStyle/>
        <a:p>
          <a:endParaRPr lang="zh-TW" altLang="en-US"/>
        </a:p>
      </dgm:t>
    </dgm:pt>
    <dgm:pt modelId="{FE7CD54F-E04B-4BC8-B33A-81EE04DBDE6D}" type="sibTrans" cxnId="{BE2E527C-75DE-4786-B3BC-D3B0F2D80999}">
      <dgm:prSet/>
      <dgm:spPr/>
      <dgm:t>
        <a:bodyPr/>
        <a:lstStyle/>
        <a:p>
          <a:endParaRPr lang="zh-TW" altLang="en-US"/>
        </a:p>
      </dgm:t>
    </dgm:pt>
    <dgm:pt modelId="{760AF9FD-DC59-4944-940A-2730993C5CC3}">
      <dgm:prSet phldrT="[文字]" custT="1"/>
      <dgm:spPr/>
      <dgm:t>
        <a:bodyPr/>
        <a:lstStyle/>
        <a:p>
          <a:r>
            <a:rPr lang="zh-TW" altLang="en-US" sz="1200" b="1" dirty="0" smtClean="0"/>
            <a:t>非破壞檢驗實驗室</a:t>
          </a:r>
          <a:endParaRPr lang="zh-TW" altLang="en-US" sz="1200" b="1" dirty="0"/>
        </a:p>
      </dgm:t>
    </dgm:pt>
    <dgm:pt modelId="{223C69C6-D006-4CB4-A45B-A08FA1C151AD}" type="parTrans" cxnId="{B2730259-A9DF-4E86-9B1F-804DFA953B74}">
      <dgm:prSet/>
      <dgm:spPr/>
      <dgm:t>
        <a:bodyPr/>
        <a:lstStyle/>
        <a:p>
          <a:endParaRPr lang="zh-TW" altLang="en-US"/>
        </a:p>
      </dgm:t>
    </dgm:pt>
    <dgm:pt modelId="{4137DF45-CFB8-457E-BD4D-5199C4F6AA8E}" type="sibTrans" cxnId="{B2730259-A9DF-4E86-9B1F-804DFA953B74}">
      <dgm:prSet/>
      <dgm:spPr/>
      <dgm:t>
        <a:bodyPr/>
        <a:lstStyle/>
        <a:p>
          <a:endParaRPr lang="zh-TW" altLang="en-US"/>
        </a:p>
      </dgm:t>
    </dgm:pt>
    <dgm:pt modelId="{A30A998D-459D-47F5-837A-58B2177C33AB}">
      <dgm:prSet phldrT="[文字]" custT="1"/>
      <dgm:spPr/>
      <dgm:t>
        <a:bodyPr/>
        <a:lstStyle/>
        <a:p>
          <a:r>
            <a:rPr lang="zh-TW" altLang="en-US" sz="1600" b="1" dirty="0" smtClean="0"/>
            <a:t>航電系</a:t>
          </a:r>
          <a:endParaRPr lang="zh-TW" altLang="en-US" sz="1600" b="1" dirty="0"/>
        </a:p>
      </dgm:t>
    </dgm:pt>
    <dgm:pt modelId="{4151D730-05AB-4554-A2EE-396113BFA596}" type="parTrans" cxnId="{42306FFF-5501-4DB2-AF80-A27138600E7C}">
      <dgm:prSet/>
      <dgm:spPr/>
      <dgm:t>
        <a:bodyPr/>
        <a:lstStyle/>
        <a:p>
          <a:endParaRPr lang="zh-TW" altLang="en-US"/>
        </a:p>
      </dgm:t>
    </dgm:pt>
    <dgm:pt modelId="{2E18E062-4BAD-4CC8-8C8E-6A6D1C8524AC}" type="sibTrans" cxnId="{42306FFF-5501-4DB2-AF80-A27138600E7C}">
      <dgm:prSet/>
      <dgm:spPr/>
      <dgm:t>
        <a:bodyPr/>
        <a:lstStyle/>
        <a:p>
          <a:endParaRPr lang="zh-TW" altLang="en-US"/>
        </a:p>
      </dgm:t>
    </dgm:pt>
    <dgm:pt modelId="{7E616E29-7131-406B-920E-B3EB1532EBCA}">
      <dgm:prSet phldrT="[文字]" custT="1"/>
      <dgm:spPr/>
      <dgm:t>
        <a:bodyPr/>
        <a:lstStyle/>
        <a:p>
          <a:pPr algn="ctr"/>
          <a:r>
            <a:rPr lang="zh-TW" altLang="en-US" sz="1200" b="1" dirty="0" smtClean="0"/>
            <a:t>通訊及導航實驗室</a:t>
          </a:r>
          <a:endParaRPr lang="zh-TW" altLang="en-US" sz="1200" b="1" dirty="0"/>
        </a:p>
      </dgm:t>
    </dgm:pt>
    <dgm:pt modelId="{49B890E4-EC5F-438E-A74E-CAD5CCB6B0A8}" type="parTrans" cxnId="{836BDC0E-C263-470A-A5FE-457B3ABEFEEF}">
      <dgm:prSet/>
      <dgm:spPr/>
      <dgm:t>
        <a:bodyPr/>
        <a:lstStyle/>
        <a:p>
          <a:endParaRPr lang="zh-TW" altLang="en-US"/>
        </a:p>
      </dgm:t>
    </dgm:pt>
    <dgm:pt modelId="{F09BC64A-93EE-4650-81C9-A208893E6877}" type="sibTrans" cxnId="{836BDC0E-C263-470A-A5FE-457B3ABEFEEF}">
      <dgm:prSet/>
      <dgm:spPr/>
      <dgm:t>
        <a:bodyPr/>
        <a:lstStyle/>
        <a:p>
          <a:endParaRPr lang="zh-TW" altLang="en-US"/>
        </a:p>
      </dgm:t>
    </dgm:pt>
    <dgm:pt modelId="{43B83123-C52C-4FCE-B395-04D00EC1A1ED}">
      <dgm:prSet phldrT="[文字]" custT="1"/>
      <dgm:spPr/>
      <dgm:t>
        <a:bodyPr/>
        <a:lstStyle/>
        <a:p>
          <a:r>
            <a:rPr lang="zh-TW" altLang="en-US" sz="1600" b="1" dirty="0" smtClean="0"/>
            <a:t>航機系</a:t>
          </a:r>
          <a:endParaRPr lang="zh-TW" altLang="en-US" sz="1600" b="1" dirty="0"/>
        </a:p>
      </dgm:t>
    </dgm:pt>
    <dgm:pt modelId="{6745B4D7-21F7-4378-BEC2-7B1749F75149}" type="parTrans" cxnId="{55E9C2BC-1ED7-43AF-A881-A368E0D7DA39}">
      <dgm:prSet/>
      <dgm:spPr/>
      <dgm:t>
        <a:bodyPr/>
        <a:lstStyle/>
        <a:p>
          <a:endParaRPr lang="zh-TW" altLang="en-US"/>
        </a:p>
      </dgm:t>
    </dgm:pt>
    <dgm:pt modelId="{B5720056-8321-4B22-A6A5-039BBAE69A21}" type="sibTrans" cxnId="{55E9C2BC-1ED7-43AF-A881-A368E0D7DA39}">
      <dgm:prSet/>
      <dgm:spPr/>
      <dgm:t>
        <a:bodyPr/>
        <a:lstStyle/>
        <a:p>
          <a:endParaRPr lang="zh-TW" altLang="en-US"/>
        </a:p>
      </dgm:t>
    </dgm:pt>
    <dgm:pt modelId="{2A11936B-095A-47BF-B5FA-C8466517CEFA}">
      <dgm:prSet phldrT="[文字]" custT="1"/>
      <dgm:spPr/>
      <dgm:t>
        <a:bodyPr/>
        <a:lstStyle/>
        <a:p>
          <a:r>
            <a:rPr lang="en-US" altLang="zh-TW" sz="1100" b="1" dirty="0" smtClean="0"/>
            <a:t>EMC</a:t>
          </a:r>
          <a:r>
            <a:rPr lang="zh-TW" altLang="en-US" sz="1100" b="1" dirty="0" smtClean="0"/>
            <a:t>及天線設計實驗室</a:t>
          </a:r>
          <a:endParaRPr lang="zh-TW" altLang="en-US" sz="1100" b="1" dirty="0"/>
        </a:p>
      </dgm:t>
    </dgm:pt>
    <dgm:pt modelId="{8C3355DB-9132-4FFA-9DD9-6FFCEDC76DDF}" type="parTrans" cxnId="{74A1EC9B-058C-4400-8F6D-F1083BC3B580}">
      <dgm:prSet/>
      <dgm:spPr/>
      <dgm:t>
        <a:bodyPr/>
        <a:lstStyle/>
        <a:p>
          <a:endParaRPr lang="zh-TW" altLang="en-US"/>
        </a:p>
      </dgm:t>
    </dgm:pt>
    <dgm:pt modelId="{A7CC3581-1CFC-4617-8EF5-832EC5AA9555}" type="sibTrans" cxnId="{74A1EC9B-058C-4400-8F6D-F1083BC3B580}">
      <dgm:prSet/>
      <dgm:spPr/>
      <dgm:t>
        <a:bodyPr/>
        <a:lstStyle/>
        <a:p>
          <a:endParaRPr lang="zh-TW" altLang="en-US"/>
        </a:p>
      </dgm:t>
    </dgm:pt>
    <dgm:pt modelId="{7F10DB4B-2E9F-47A7-B768-6FD064B7CB15}">
      <dgm:prSet phldrT="[文字]" custT="1"/>
      <dgm:spPr/>
      <dgm:t>
        <a:bodyPr/>
        <a:lstStyle/>
        <a:p>
          <a:r>
            <a:rPr lang="zh-TW" altLang="en-US" sz="1100" b="1" dirty="0" smtClean="0"/>
            <a:t>數位儀表自動測試實驗室</a:t>
          </a:r>
          <a:endParaRPr lang="zh-TW" altLang="en-US" sz="1100" b="1" dirty="0"/>
        </a:p>
      </dgm:t>
    </dgm:pt>
    <dgm:pt modelId="{4865E0F8-BDC5-443F-B3EB-63ADD85F45F5}" type="parTrans" cxnId="{8709E26D-6D1E-4FAC-8B0A-01BF04405B26}">
      <dgm:prSet/>
      <dgm:spPr/>
      <dgm:t>
        <a:bodyPr/>
        <a:lstStyle/>
        <a:p>
          <a:endParaRPr lang="zh-TW" altLang="en-US"/>
        </a:p>
      </dgm:t>
    </dgm:pt>
    <dgm:pt modelId="{BEEDB024-5841-4174-9987-5DDCE2198721}" type="sibTrans" cxnId="{8709E26D-6D1E-4FAC-8B0A-01BF04405B26}">
      <dgm:prSet/>
      <dgm:spPr/>
      <dgm:t>
        <a:bodyPr/>
        <a:lstStyle/>
        <a:p>
          <a:endParaRPr lang="zh-TW" altLang="en-US"/>
        </a:p>
      </dgm:t>
    </dgm:pt>
    <dgm:pt modelId="{F1E5BFFC-D04C-4353-9C7A-C2CF14C6C9D4}">
      <dgm:prSet phldrT="[文字]" custT="1"/>
      <dgm:spPr/>
      <dgm:t>
        <a:bodyPr/>
        <a:lstStyle/>
        <a:p>
          <a:pPr algn="ctr"/>
          <a:r>
            <a:rPr lang="zh-TW" altLang="en-US" sz="1200" b="1" dirty="0" smtClean="0"/>
            <a:t>機體結構實驗室</a:t>
          </a:r>
          <a:endParaRPr lang="zh-TW" altLang="en-US" sz="1200" b="1" dirty="0"/>
        </a:p>
      </dgm:t>
    </dgm:pt>
    <dgm:pt modelId="{A24948E4-3C58-420A-8A94-AAD135802347}" type="parTrans" cxnId="{09410DA7-B763-4DA5-8A6C-FE893F8BA9A0}">
      <dgm:prSet/>
      <dgm:spPr/>
      <dgm:t>
        <a:bodyPr/>
        <a:lstStyle/>
        <a:p>
          <a:endParaRPr lang="zh-TW" altLang="en-US"/>
        </a:p>
      </dgm:t>
    </dgm:pt>
    <dgm:pt modelId="{F545C9D4-8442-4E46-9F48-A3364163BB83}" type="sibTrans" cxnId="{09410DA7-B763-4DA5-8A6C-FE893F8BA9A0}">
      <dgm:prSet/>
      <dgm:spPr/>
      <dgm:t>
        <a:bodyPr/>
        <a:lstStyle/>
        <a:p>
          <a:endParaRPr lang="zh-TW" altLang="en-US"/>
        </a:p>
      </dgm:t>
    </dgm:pt>
    <dgm:pt modelId="{E2550A88-52C4-4BFF-B95F-7B635BCF6AF0}" type="pres">
      <dgm:prSet presAssocID="{F01D7313-01C0-4AAA-AA22-983867B3D4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9E83F7D-6BFE-49AD-841E-433A4DF89491}" type="pres">
      <dgm:prSet presAssocID="{EBF552A5-09CB-474F-9795-45D7067B8AD3}" presName="hierRoot1" presStyleCnt="0"/>
      <dgm:spPr/>
    </dgm:pt>
    <dgm:pt modelId="{FE49AD1D-EE54-452B-B5E4-48BCB513FA32}" type="pres">
      <dgm:prSet presAssocID="{EBF552A5-09CB-474F-9795-45D7067B8AD3}" presName="composite" presStyleCnt="0"/>
      <dgm:spPr/>
    </dgm:pt>
    <dgm:pt modelId="{11FBF547-8975-4561-81F0-A0BD266EE25D}" type="pres">
      <dgm:prSet presAssocID="{EBF552A5-09CB-474F-9795-45D7067B8AD3}" presName="image" presStyleLbl="node0" presStyleIdx="0" presStyleCnt="1" custScaleX="217946" custScaleY="205774" custLinFactX="73365" custLinFactNeighborX="100000" custLinFactNeighborY="66966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814A9BA-84B5-4952-8CB6-005004ADBBC2}" type="pres">
      <dgm:prSet presAssocID="{EBF552A5-09CB-474F-9795-45D7067B8AD3}" presName="text" presStyleLbl="revTx" presStyleIdx="0" presStyleCnt="10" custScaleX="209301" custLinFactX="100000" custLinFactNeighborX="122555" custLinFactNeighborY="7045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6508185-0BD2-4CFA-A9F4-D84DD66FEE58}" type="pres">
      <dgm:prSet presAssocID="{EBF552A5-09CB-474F-9795-45D7067B8AD3}" presName="hierChild2" presStyleCnt="0"/>
      <dgm:spPr/>
    </dgm:pt>
    <dgm:pt modelId="{08B8847F-5647-41FF-A7E4-F3E374052E28}" type="pres">
      <dgm:prSet presAssocID="{F35DAACB-C228-46EC-B9C9-C0960AEFAE1A}" presName="Name10" presStyleLbl="parChTrans1D2" presStyleIdx="0" presStyleCnt="3"/>
      <dgm:spPr/>
      <dgm:t>
        <a:bodyPr/>
        <a:lstStyle/>
        <a:p>
          <a:endParaRPr lang="zh-TW" altLang="en-US"/>
        </a:p>
      </dgm:t>
    </dgm:pt>
    <dgm:pt modelId="{DC0372BF-CE06-472B-A38A-D857DB733AEF}" type="pres">
      <dgm:prSet presAssocID="{77CA6490-1ECE-4A72-BB93-6D8B03594341}" presName="hierRoot2" presStyleCnt="0"/>
      <dgm:spPr/>
    </dgm:pt>
    <dgm:pt modelId="{4817A635-AF9E-4642-AD55-DFE059294C17}" type="pres">
      <dgm:prSet presAssocID="{77CA6490-1ECE-4A72-BB93-6D8B03594341}" presName="composite2" presStyleCnt="0"/>
      <dgm:spPr/>
    </dgm:pt>
    <dgm:pt modelId="{2B320DB5-2D78-4342-8B98-E812794A6426}" type="pres">
      <dgm:prSet presAssocID="{77CA6490-1ECE-4A72-BB93-6D8B03594341}" presName="image2" presStyleLbl="node2" presStyleIdx="0" presStyleCnt="3" custScaleX="192459" custScaleY="208850" custLinFactX="200000" custLinFactNeighborX="214766" custLinFactNeighborY="74800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E553FD7-DBE9-45C8-9D1F-21DFD3691E49}" type="pres">
      <dgm:prSet presAssocID="{77CA6490-1ECE-4A72-BB93-6D8B03594341}" presName="text2" presStyleLbl="revTx" presStyleIdx="1" presStyleCnt="10" custScaleX="119689" custLinFactNeighborX="59767" custLinFactNeighborY="7874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33DD263-E624-43CC-9B9A-3F3684660BF3}" type="pres">
      <dgm:prSet presAssocID="{77CA6490-1ECE-4A72-BB93-6D8B03594341}" presName="hierChild3" presStyleCnt="0"/>
      <dgm:spPr/>
    </dgm:pt>
    <dgm:pt modelId="{FC2669B1-F21D-4014-A013-39D6E9A3FC55}" type="pres">
      <dgm:prSet presAssocID="{6745B4D7-21F7-4378-BEC2-7B1749F75149}" presName="Name10" presStyleLbl="parChTrans1D2" presStyleIdx="1" presStyleCnt="3"/>
      <dgm:spPr/>
      <dgm:t>
        <a:bodyPr/>
        <a:lstStyle/>
        <a:p>
          <a:endParaRPr lang="zh-TW" altLang="en-US"/>
        </a:p>
      </dgm:t>
    </dgm:pt>
    <dgm:pt modelId="{5C1D10B4-1E56-4638-BAA3-FBD2575F9617}" type="pres">
      <dgm:prSet presAssocID="{43B83123-C52C-4FCE-B395-04D00EC1A1ED}" presName="hierRoot2" presStyleCnt="0"/>
      <dgm:spPr/>
    </dgm:pt>
    <dgm:pt modelId="{B5FBF3E2-20CC-4285-8D55-6EC8FE6EDD01}" type="pres">
      <dgm:prSet presAssocID="{43B83123-C52C-4FCE-B395-04D00EC1A1ED}" presName="composite2" presStyleCnt="0"/>
      <dgm:spPr/>
    </dgm:pt>
    <dgm:pt modelId="{9EA3E84F-7B67-4A50-89C3-9CBABC165954}" type="pres">
      <dgm:prSet presAssocID="{43B83123-C52C-4FCE-B395-04D00EC1A1ED}" presName="image2" presStyleLbl="node2" presStyleIdx="1" presStyleCnt="3" custScaleX="234075" custScaleY="194781" custLinFactX="566760" custLinFactNeighborX="600000" custLinFactNeighborY="73977"/>
      <dgm:spPr>
        <a:blipFill>
          <a:blip xmlns:r="http://schemas.openxmlformats.org/officeDocument/2006/relationships" r:embed="rId3"/>
          <a:srcRect/>
          <a:stretch>
            <a:fillRect l="-43000" r="-43000"/>
          </a:stretch>
        </a:blipFill>
      </dgm:spPr>
    </dgm:pt>
    <dgm:pt modelId="{B84B98D5-3BF2-4837-99E2-95F26161FE01}" type="pres">
      <dgm:prSet presAssocID="{43B83123-C52C-4FCE-B395-04D00EC1A1ED}" presName="text2" presStyleLbl="revTx" presStyleIdx="2" presStyleCnt="10" custScaleX="146866" custLinFactX="400000" custLinFactNeighborX="444167" custLinFactNeighborY="7121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0D7C1EE-64EA-4FA9-A2D9-4A17BBDE21EB}" type="pres">
      <dgm:prSet presAssocID="{43B83123-C52C-4FCE-B395-04D00EC1A1ED}" presName="hierChild3" presStyleCnt="0"/>
      <dgm:spPr/>
    </dgm:pt>
    <dgm:pt modelId="{36B0CE6E-5F6F-459F-8E81-BDBD8C53ADB0}" type="pres">
      <dgm:prSet presAssocID="{35B9FAAF-4673-4AD1-8A23-94B734AA0F90}" presName="Name17" presStyleLbl="parChTrans1D3" presStyleIdx="0" presStyleCnt="6"/>
      <dgm:spPr/>
      <dgm:t>
        <a:bodyPr/>
        <a:lstStyle/>
        <a:p>
          <a:endParaRPr lang="zh-TW" altLang="en-US"/>
        </a:p>
      </dgm:t>
    </dgm:pt>
    <dgm:pt modelId="{DE18D58A-D693-4C29-B721-E12CBB8BFD1A}" type="pres">
      <dgm:prSet presAssocID="{28BFA85F-A8E3-4C7C-85BD-6DDFA872C443}" presName="hierRoot3" presStyleCnt="0"/>
      <dgm:spPr/>
    </dgm:pt>
    <dgm:pt modelId="{6936B7AE-077D-4294-9D14-9B8B23D4FF51}" type="pres">
      <dgm:prSet presAssocID="{28BFA85F-A8E3-4C7C-85BD-6DDFA872C443}" presName="composite3" presStyleCnt="0"/>
      <dgm:spPr/>
    </dgm:pt>
    <dgm:pt modelId="{2A068300-8D57-4136-91F1-58ECCAF6CBEF}" type="pres">
      <dgm:prSet presAssocID="{28BFA85F-A8E3-4C7C-85BD-6DDFA872C443}" presName="image3" presStyleLbl="node3" presStyleIdx="0" presStyleCnt="6" custScaleX="218309" custScaleY="178813" custLinFactX="600000" custLinFactY="37942" custLinFactNeighborX="646931" custLinFactNeighborY="100000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BAEDCB02-2445-4D87-AD9B-573D2777549B}" type="pres">
      <dgm:prSet presAssocID="{28BFA85F-A8E3-4C7C-85BD-6DDFA872C443}" presName="text3" presStyleLbl="revTx" presStyleIdx="3" presStyleCnt="10" custScaleX="139803" custLinFactX="352757" custLinFactY="100000" custLinFactNeighborX="400000" custLinFactNeighborY="18878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48F6805-E440-4E97-827A-D1BBB3B61DC5}" type="pres">
      <dgm:prSet presAssocID="{28BFA85F-A8E3-4C7C-85BD-6DDFA872C443}" presName="hierChild4" presStyleCnt="0"/>
      <dgm:spPr/>
    </dgm:pt>
    <dgm:pt modelId="{FF8BEA4A-1E0B-4260-865D-FFAB5F7C394B}" type="pres">
      <dgm:prSet presAssocID="{A24948E4-3C58-420A-8A94-AAD135802347}" presName="Name17" presStyleLbl="parChTrans1D3" presStyleIdx="1" presStyleCnt="6"/>
      <dgm:spPr/>
      <dgm:t>
        <a:bodyPr/>
        <a:lstStyle/>
        <a:p>
          <a:endParaRPr lang="zh-TW" altLang="en-US"/>
        </a:p>
      </dgm:t>
    </dgm:pt>
    <dgm:pt modelId="{84D49502-E6A2-4A55-B9CF-DD243DFAABF0}" type="pres">
      <dgm:prSet presAssocID="{F1E5BFFC-D04C-4353-9C7A-C2CF14C6C9D4}" presName="hierRoot3" presStyleCnt="0"/>
      <dgm:spPr/>
    </dgm:pt>
    <dgm:pt modelId="{16F6F15C-3009-4586-8ED2-751E832848A6}" type="pres">
      <dgm:prSet presAssocID="{F1E5BFFC-D04C-4353-9C7A-C2CF14C6C9D4}" presName="composite3" presStyleCnt="0"/>
      <dgm:spPr/>
    </dgm:pt>
    <dgm:pt modelId="{C40830D1-376E-4728-9A3B-D3298ADB929B}" type="pres">
      <dgm:prSet presAssocID="{F1E5BFFC-D04C-4353-9C7A-C2CF14C6C9D4}" presName="image3" presStyleLbl="node3" presStyleIdx="1" presStyleCnt="6" custScaleX="184519" custScaleY="181435" custLinFactX="533707" custLinFactY="31644" custLinFactNeighborX="600000" custLinFactNeighborY="100000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CC1834D0-6756-492C-9E31-8082C8EAECC1}" type="pres">
      <dgm:prSet presAssocID="{F1E5BFFC-D04C-4353-9C7A-C2CF14C6C9D4}" presName="text3" presStyleLbl="revTx" presStyleIdx="4" presStyleCnt="10" custLinFactX="300000" custLinFactY="100000" custLinFactNeighborX="373991" custLinFactNeighborY="18305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39D8A2E-42E1-4FBC-BE98-DE0D00CFDD14}" type="pres">
      <dgm:prSet presAssocID="{F1E5BFFC-D04C-4353-9C7A-C2CF14C6C9D4}" presName="hierChild4" presStyleCnt="0"/>
      <dgm:spPr/>
    </dgm:pt>
    <dgm:pt modelId="{5204B0B5-5F5E-43C7-AE4C-0592A2F186BE}" type="pres">
      <dgm:prSet presAssocID="{223C69C6-D006-4CB4-A45B-A08FA1C151AD}" presName="Name17" presStyleLbl="parChTrans1D3" presStyleIdx="2" presStyleCnt="6"/>
      <dgm:spPr/>
      <dgm:t>
        <a:bodyPr/>
        <a:lstStyle/>
        <a:p>
          <a:endParaRPr lang="zh-TW" altLang="en-US"/>
        </a:p>
      </dgm:t>
    </dgm:pt>
    <dgm:pt modelId="{913714A6-8E40-40F1-A322-123BE1CCA9C1}" type="pres">
      <dgm:prSet presAssocID="{760AF9FD-DC59-4944-940A-2730993C5CC3}" presName="hierRoot3" presStyleCnt="0"/>
      <dgm:spPr/>
    </dgm:pt>
    <dgm:pt modelId="{F39D6B65-2C5E-4C60-B110-9C6ABECACF88}" type="pres">
      <dgm:prSet presAssocID="{760AF9FD-DC59-4944-940A-2730993C5CC3}" presName="composite3" presStyleCnt="0"/>
      <dgm:spPr/>
    </dgm:pt>
    <dgm:pt modelId="{8A9B7A6D-B379-493F-AABE-8961C2936333}" type="pres">
      <dgm:prSet presAssocID="{760AF9FD-DC59-4944-940A-2730993C5CC3}" presName="image3" presStyleLbl="node3" presStyleIdx="2" presStyleCnt="6" custScaleX="163658" custScaleY="189838" custLinFactX="500000" custLinFactY="37942" custLinFactNeighborX="544199" custLinFactNeighborY="100000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AF88AD62-8D5E-4661-A513-AC8F6D9214FC}" type="pres">
      <dgm:prSet presAssocID="{760AF9FD-DC59-4944-940A-2730993C5CC3}" presName="text3" presStyleLbl="revTx" presStyleIdx="5" presStyleCnt="10" custLinFactX="300000" custLinFactY="100000" custLinFactNeighborX="327091" custLinFactNeighborY="19554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A10A47-A4FF-4EE5-8DB1-83E9A1444BD1}" type="pres">
      <dgm:prSet presAssocID="{760AF9FD-DC59-4944-940A-2730993C5CC3}" presName="hierChild4" presStyleCnt="0"/>
      <dgm:spPr/>
    </dgm:pt>
    <dgm:pt modelId="{282FFCEC-17B7-44E6-94C6-6551D0BD9382}" type="pres">
      <dgm:prSet presAssocID="{4151D730-05AB-4554-A2EE-396113BFA596}" presName="Name10" presStyleLbl="parChTrans1D2" presStyleIdx="2" presStyleCnt="3"/>
      <dgm:spPr/>
      <dgm:t>
        <a:bodyPr/>
        <a:lstStyle/>
        <a:p>
          <a:endParaRPr lang="zh-TW" altLang="en-US"/>
        </a:p>
      </dgm:t>
    </dgm:pt>
    <dgm:pt modelId="{A3153C9E-F02E-47B5-89A1-F6EDFF87B9B0}" type="pres">
      <dgm:prSet presAssocID="{A30A998D-459D-47F5-837A-58B2177C33AB}" presName="hierRoot2" presStyleCnt="0"/>
      <dgm:spPr/>
    </dgm:pt>
    <dgm:pt modelId="{6EF72708-D1C8-4418-95CC-F1B25BE5C81C}" type="pres">
      <dgm:prSet presAssocID="{A30A998D-459D-47F5-837A-58B2177C33AB}" presName="composite2" presStyleCnt="0"/>
      <dgm:spPr/>
    </dgm:pt>
    <dgm:pt modelId="{A9D3EE7D-F17B-45F5-9DFA-7C534869218A}" type="pres">
      <dgm:prSet presAssocID="{A30A998D-459D-47F5-837A-58B2177C33AB}" presName="image2" presStyleLbl="node2" presStyleIdx="2" presStyleCnt="3" custScaleX="229406" custScaleY="199401" custLinFactX="-220416" custLinFactNeighborX="-300000" custLinFactNeighborY="87500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3BA4AAC-9DF3-4FB5-9154-42C78AC5FEAE}" type="pres">
      <dgm:prSet presAssocID="{A30A998D-459D-47F5-837A-58B2177C33AB}" presName="text2" presStyleLbl="revTx" presStyleIdx="6" presStyleCnt="10" custScaleX="159736" custScaleY="147113" custLinFactX="-100000" custLinFactNeighborX="-170989" custLinFactNeighborY="834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0076A22-F21D-4F2F-869E-D1C04DA0104E}" type="pres">
      <dgm:prSet presAssocID="{A30A998D-459D-47F5-837A-58B2177C33AB}" presName="hierChild3" presStyleCnt="0"/>
      <dgm:spPr/>
    </dgm:pt>
    <dgm:pt modelId="{657C1266-1C78-40FD-A210-B9C8EFC4D863}" type="pres">
      <dgm:prSet presAssocID="{49B890E4-EC5F-438E-A74E-CAD5CCB6B0A8}" presName="Name17" presStyleLbl="parChTrans1D3" presStyleIdx="3" presStyleCnt="6"/>
      <dgm:spPr/>
      <dgm:t>
        <a:bodyPr/>
        <a:lstStyle/>
        <a:p>
          <a:endParaRPr lang="zh-TW" altLang="en-US"/>
        </a:p>
      </dgm:t>
    </dgm:pt>
    <dgm:pt modelId="{6B69D9DD-3415-4C7F-BA50-99163204E975}" type="pres">
      <dgm:prSet presAssocID="{7E616E29-7131-406B-920E-B3EB1532EBCA}" presName="hierRoot3" presStyleCnt="0"/>
      <dgm:spPr/>
    </dgm:pt>
    <dgm:pt modelId="{613181F5-5E3D-456E-B227-B7F7D47C2AF4}" type="pres">
      <dgm:prSet presAssocID="{7E616E29-7131-406B-920E-B3EB1532EBCA}" presName="composite3" presStyleCnt="0"/>
      <dgm:spPr/>
    </dgm:pt>
    <dgm:pt modelId="{6E12017C-6CC6-4636-909B-CBE943CDBFF7}" type="pres">
      <dgm:prSet presAssocID="{7E616E29-7131-406B-920E-B3EB1532EBCA}" presName="image3" presStyleLbl="node3" presStyleIdx="3" presStyleCnt="6" custScaleX="223996" custScaleY="194516" custLinFactX="-200000" custLinFactY="124436" custLinFactNeighborX="-268345" custLinFactNeighborY="200000"/>
      <dgm:spPr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186E310-C14C-44F6-B91F-91934EDC0CB1}" type="pres">
      <dgm:prSet presAssocID="{7E616E29-7131-406B-920E-B3EB1532EBCA}" presName="text3" presStyleLbl="revTx" presStyleIdx="7" presStyleCnt="10" custScaleX="167705" custLinFactX="-200000" custLinFactY="200000" custLinFactNeighborX="-201787" custLinFactNeighborY="27358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6427496-A548-416D-AD8B-D31D3B3BAE3F}" type="pres">
      <dgm:prSet presAssocID="{7E616E29-7131-406B-920E-B3EB1532EBCA}" presName="hierChild4" presStyleCnt="0"/>
      <dgm:spPr/>
    </dgm:pt>
    <dgm:pt modelId="{49166B13-8B68-4E01-ABFD-029C38D528A3}" type="pres">
      <dgm:prSet presAssocID="{8C3355DB-9132-4FFA-9DD9-6FFCEDC76DDF}" presName="Name17" presStyleLbl="parChTrans1D3" presStyleIdx="4" presStyleCnt="6"/>
      <dgm:spPr/>
      <dgm:t>
        <a:bodyPr/>
        <a:lstStyle/>
        <a:p>
          <a:endParaRPr lang="zh-TW" altLang="en-US"/>
        </a:p>
      </dgm:t>
    </dgm:pt>
    <dgm:pt modelId="{9DE5CEF0-0614-48A9-9515-705D48FAC2ED}" type="pres">
      <dgm:prSet presAssocID="{2A11936B-095A-47BF-B5FA-C8466517CEFA}" presName="hierRoot3" presStyleCnt="0"/>
      <dgm:spPr/>
    </dgm:pt>
    <dgm:pt modelId="{54C16AAF-6D55-4AAA-9837-5DB36868CF1D}" type="pres">
      <dgm:prSet presAssocID="{2A11936B-095A-47BF-B5FA-C8466517CEFA}" presName="composite3" presStyleCnt="0"/>
      <dgm:spPr/>
    </dgm:pt>
    <dgm:pt modelId="{6CC302E6-FC33-44F9-B380-0B864B177DCC}" type="pres">
      <dgm:prSet presAssocID="{2A11936B-095A-47BF-B5FA-C8466517CEFA}" presName="image3" presStyleLbl="node3" presStyleIdx="4" presStyleCnt="6" custScaleX="182800" custScaleY="193889" custLinFactX="-118791" custLinFactY="125834" custLinFactNeighborX="-200000" custLinFactNeighborY="200000"/>
      <dgm:spPr>
        <a:blipFill>
          <a:blip xmlns:r="http://schemas.openxmlformats.org/officeDocument/2006/relationships" r:embed="rId9"/>
          <a:srcRect/>
          <a:stretch>
            <a:fillRect t="-9000" b="-9000"/>
          </a:stretch>
        </a:blipFill>
      </dgm:spPr>
    </dgm:pt>
    <dgm:pt modelId="{9CA94F8A-8C9A-48A2-8605-4B1481371C25}" type="pres">
      <dgm:prSet presAssocID="{2A11936B-095A-47BF-B5FA-C8466517CEFA}" presName="text3" presStyleLbl="revTx" presStyleIdx="8" presStyleCnt="10" custLinFactX="-100000" custLinFactY="200000" custLinFactNeighborX="-182576" custLinFactNeighborY="27622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B52048C-D3EA-4AF0-B554-F61960555B97}" type="pres">
      <dgm:prSet presAssocID="{2A11936B-095A-47BF-B5FA-C8466517CEFA}" presName="hierChild4" presStyleCnt="0"/>
      <dgm:spPr/>
    </dgm:pt>
    <dgm:pt modelId="{685AE715-7450-42CD-8219-92A60DDABE24}" type="pres">
      <dgm:prSet presAssocID="{4865E0F8-BDC5-443F-B3EB-63ADD85F45F5}" presName="Name17" presStyleLbl="parChTrans1D3" presStyleIdx="5" presStyleCnt="6"/>
      <dgm:spPr/>
      <dgm:t>
        <a:bodyPr/>
        <a:lstStyle/>
        <a:p>
          <a:endParaRPr lang="zh-TW" altLang="en-US"/>
        </a:p>
      </dgm:t>
    </dgm:pt>
    <dgm:pt modelId="{A5811823-9229-452A-8463-18BDF9E8AD46}" type="pres">
      <dgm:prSet presAssocID="{7F10DB4B-2E9F-47A7-B768-6FD064B7CB15}" presName="hierRoot3" presStyleCnt="0"/>
      <dgm:spPr/>
    </dgm:pt>
    <dgm:pt modelId="{347DDD46-8C8B-40F0-8E29-C8418B9B5232}" type="pres">
      <dgm:prSet presAssocID="{7F10DB4B-2E9F-47A7-B768-6FD064B7CB15}" presName="composite3" presStyleCnt="0"/>
      <dgm:spPr/>
    </dgm:pt>
    <dgm:pt modelId="{B1CDFDC3-9E18-40D7-88BB-315EE0DF8505}" type="pres">
      <dgm:prSet presAssocID="{7F10DB4B-2E9F-47A7-B768-6FD064B7CB15}" presName="image3" presStyleLbl="node3" presStyleIdx="5" presStyleCnt="6" custScaleX="213482" custScaleY="189154" custLinFactX="-400000" custLinFactY="129984" custLinFactNeighborX="-492813" custLinFactNeighborY="200000"/>
      <dgm:spPr>
        <a:blipFill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5EF990F-5668-4FEE-8998-7804498A75C7}" type="pres">
      <dgm:prSet presAssocID="{7F10DB4B-2E9F-47A7-B768-6FD064B7CB15}" presName="text3" presStyleLbl="revTx" presStyleIdx="9" presStyleCnt="10" custLinFactX="-300000" custLinFactY="200000" custLinFactNeighborX="-377629" custLinFactNeighborY="28274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9AB20F5-933F-44F2-9DA5-22F046B71C60}" type="pres">
      <dgm:prSet presAssocID="{7F10DB4B-2E9F-47A7-B768-6FD064B7CB15}" presName="hierChild4" presStyleCnt="0"/>
      <dgm:spPr/>
    </dgm:pt>
  </dgm:ptLst>
  <dgm:cxnLst>
    <dgm:cxn modelId="{A66CC081-1A47-49BD-8839-040CD93B3661}" type="presOf" srcId="{4865E0F8-BDC5-443F-B3EB-63ADD85F45F5}" destId="{685AE715-7450-42CD-8219-92A60DDABE24}" srcOrd="0" destOrd="0" presId="urn:microsoft.com/office/officeart/2009/layout/CirclePictureHierarchy"/>
    <dgm:cxn modelId="{09410DA7-B763-4DA5-8A6C-FE893F8BA9A0}" srcId="{43B83123-C52C-4FCE-B395-04D00EC1A1ED}" destId="{F1E5BFFC-D04C-4353-9C7A-C2CF14C6C9D4}" srcOrd="1" destOrd="0" parTransId="{A24948E4-3C58-420A-8A94-AAD135802347}" sibTransId="{F545C9D4-8442-4E46-9F48-A3364163BB83}"/>
    <dgm:cxn modelId="{26CE1587-5A78-4431-BAF2-D8970F32ACFA}" type="presOf" srcId="{223C69C6-D006-4CB4-A45B-A08FA1C151AD}" destId="{5204B0B5-5F5E-43C7-AE4C-0592A2F186BE}" srcOrd="0" destOrd="0" presId="urn:microsoft.com/office/officeart/2009/layout/CirclePictureHierarchy"/>
    <dgm:cxn modelId="{74A1EC9B-058C-4400-8F6D-F1083BC3B580}" srcId="{A30A998D-459D-47F5-837A-58B2177C33AB}" destId="{2A11936B-095A-47BF-B5FA-C8466517CEFA}" srcOrd="1" destOrd="0" parTransId="{8C3355DB-9132-4FFA-9DD9-6FFCEDC76DDF}" sibTransId="{A7CC3581-1CFC-4617-8EF5-832EC5AA9555}"/>
    <dgm:cxn modelId="{8784401B-8F8F-46BF-8695-0D6CD6A0E3F1}" type="presOf" srcId="{4151D730-05AB-4554-A2EE-396113BFA596}" destId="{282FFCEC-17B7-44E6-94C6-6551D0BD9382}" srcOrd="0" destOrd="0" presId="urn:microsoft.com/office/officeart/2009/layout/CirclePictureHierarchy"/>
    <dgm:cxn modelId="{8579B46B-6EB1-42B0-AD8F-F4B0DFA6CADF}" type="presOf" srcId="{43B83123-C52C-4FCE-B395-04D00EC1A1ED}" destId="{B84B98D5-3BF2-4837-99E2-95F26161FE01}" srcOrd="0" destOrd="0" presId="urn:microsoft.com/office/officeart/2009/layout/CirclePictureHierarchy"/>
    <dgm:cxn modelId="{F7C558F0-9645-4A72-B2AF-C7CB98DED6C9}" type="presOf" srcId="{7E616E29-7131-406B-920E-B3EB1532EBCA}" destId="{9186E310-C14C-44F6-B91F-91934EDC0CB1}" srcOrd="0" destOrd="0" presId="urn:microsoft.com/office/officeart/2009/layout/CirclePictureHierarchy"/>
    <dgm:cxn modelId="{CBDD5DD9-8F66-4C20-AB0B-ACD852C80F36}" type="presOf" srcId="{49B890E4-EC5F-438E-A74E-CAD5CCB6B0A8}" destId="{657C1266-1C78-40FD-A210-B9C8EFC4D863}" srcOrd="0" destOrd="0" presId="urn:microsoft.com/office/officeart/2009/layout/CirclePictureHierarchy"/>
    <dgm:cxn modelId="{B2730259-A9DF-4E86-9B1F-804DFA953B74}" srcId="{43B83123-C52C-4FCE-B395-04D00EC1A1ED}" destId="{760AF9FD-DC59-4944-940A-2730993C5CC3}" srcOrd="2" destOrd="0" parTransId="{223C69C6-D006-4CB4-A45B-A08FA1C151AD}" sibTransId="{4137DF45-CFB8-457E-BD4D-5199C4F6AA8E}"/>
    <dgm:cxn modelId="{D01437FA-EC5A-4CA6-A817-93A516EB4255}" type="presOf" srcId="{F1E5BFFC-D04C-4353-9C7A-C2CF14C6C9D4}" destId="{CC1834D0-6756-492C-9E31-8082C8EAECC1}" srcOrd="0" destOrd="0" presId="urn:microsoft.com/office/officeart/2009/layout/CirclePictureHierarchy"/>
    <dgm:cxn modelId="{8709E26D-6D1E-4FAC-8B0A-01BF04405B26}" srcId="{A30A998D-459D-47F5-837A-58B2177C33AB}" destId="{7F10DB4B-2E9F-47A7-B768-6FD064B7CB15}" srcOrd="2" destOrd="0" parTransId="{4865E0F8-BDC5-443F-B3EB-63ADD85F45F5}" sibTransId="{BEEDB024-5841-4174-9987-5DDCE2198721}"/>
    <dgm:cxn modelId="{3A9C9D58-427F-41C8-BCBD-93D21E46D797}" type="presOf" srcId="{F01D7313-01C0-4AAA-AA22-983867B3D426}" destId="{E2550A88-52C4-4BFF-B95F-7B635BCF6AF0}" srcOrd="0" destOrd="0" presId="urn:microsoft.com/office/officeart/2009/layout/CirclePictureHierarchy"/>
    <dgm:cxn modelId="{2E422409-4157-40D2-B8A1-6C0E14894A6D}" type="presOf" srcId="{35B9FAAF-4673-4AD1-8A23-94B734AA0F90}" destId="{36B0CE6E-5F6F-459F-8E81-BDBD8C53ADB0}" srcOrd="0" destOrd="0" presId="urn:microsoft.com/office/officeart/2009/layout/CirclePictureHierarchy"/>
    <dgm:cxn modelId="{06DF19EC-4641-4BD2-A9BD-E8D58329DBE0}" type="presOf" srcId="{7F10DB4B-2E9F-47A7-B768-6FD064B7CB15}" destId="{A5EF990F-5668-4FEE-8998-7804498A75C7}" srcOrd="0" destOrd="0" presId="urn:microsoft.com/office/officeart/2009/layout/CirclePictureHierarchy"/>
    <dgm:cxn modelId="{BE2E527C-75DE-4786-B3BC-D3B0F2D80999}" srcId="{43B83123-C52C-4FCE-B395-04D00EC1A1ED}" destId="{28BFA85F-A8E3-4C7C-85BD-6DDFA872C443}" srcOrd="0" destOrd="0" parTransId="{35B9FAAF-4673-4AD1-8A23-94B734AA0F90}" sibTransId="{FE7CD54F-E04B-4BC8-B33A-81EE04DBDE6D}"/>
    <dgm:cxn modelId="{4D194643-5319-4383-A034-C9BA6484BC6D}" type="presOf" srcId="{EBF552A5-09CB-474F-9795-45D7067B8AD3}" destId="{5814A9BA-84B5-4952-8CB6-005004ADBBC2}" srcOrd="0" destOrd="0" presId="urn:microsoft.com/office/officeart/2009/layout/CirclePictureHierarchy"/>
    <dgm:cxn modelId="{43033DB8-42C9-451C-B11A-90492CDA704C}" type="presOf" srcId="{A24948E4-3C58-420A-8A94-AAD135802347}" destId="{FF8BEA4A-1E0B-4260-865D-FFAB5F7C394B}" srcOrd="0" destOrd="0" presId="urn:microsoft.com/office/officeart/2009/layout/CirclePictureHierarchy"/>
    <dgm:cxn modelId="{836BDC0E-C263-470A-A5FE-457B3ABEFEEF}" srcId="{A30A998D-459D-47F5-837A-58B2177C33AB}" destId="{7E616E29-7131-406B-920E-B3EB1532EBCA}" srcOrd="0" destOrd="0" parTransId="{49B890E4-EC5F-438E-A74E-CAD5CCB6B0A8}" sibTransId="{F09BC64A-93EE-4650-81C9-A208893E6877}"/>
    <dgm:cxn modelId="{55E9C2BC-1ED7-43AF-A881-A368E0D7DA39}" srcId="{EBF552A5-09CB-474F-9795-45D7067B8AD3}" destId="{43B83123-C52C-4FCE-B395-04D00EC1A1ED}" srcOrd="1" destOrd="0" parTransId="{6745B4D7-21F7-4378-BEC2-7B1749F75149}" sibTransId="{B5720056-8321-4B22-A6A5-039BBAE69A21}"/>
    <dgm:cxn modelId="{25B14487-F0B0-485F-A08B-8EE19D1BC16A}" srcId="{EBF552A5-09CB-474F-9795-45D7067B8AD3}" destId="{77CA6490-1ECE-4A72-BB93-6D8B03594341}" srcOrd="0" destOrd="0" parTransId="{F35DAACB-C228-46EC-B9C9-C0960AEFAE1A}" sibTransId="{F9E7A2B4-0034-4FDF-9408-2D40D39107BE}"/>
    <dgm:cxn modelId="{0D92E646-4D1D-4D8E-B5AB-F02F8979FE0D}" srcId="{F01D7313-01C0-4AAA-AA22-983867B3D426}" destId="{EBF552A5-09CB-474F-9795-45D7067B8AD3}" srcOrd="0" destOrd="0" parTransId="{0CE4CAD0-2F1A-4E71-815E-808AF3BD50B7}" sibTransId="{59A14BF9-BD66-4825-893E-9AB840C9C65C}"/>
    <dgm:cxn modelId="{69BD9E6D-76F1-447B-BD37-B02B17164DB6}" type="presOf" srcId="{A30A998D-459D-47F5-837A-58B2177C33AB}" destId="{B3BA4AAC-9DF3-4FB5-9154-42C78AC5FEAE}" srcOrd="0" destOrd="0" presId="urn:microsoft.com/office/officeart/2009/layout/CirclePictureHierarchy"/>
    <dgm:cxn modelId="{80C57CC1-590F-4A09-8073-B8561D86ECD5}" type="presOf" srcId="{77CA6490-1ECE-4A72-BB93-6D8B03594341}" destId="{AE553FD7-DBE9-45C8-9D1F-21DFD3691E49}" srcOrd="0" destOrd="0" presId="urn:microsoft.com/office/officeart/2009/layout/CirclePictureHierarchy"/>
    <dgm:cxn modelId="{12E006F7-45EB-4ACB-8639-87C8BF0AFAF7}" type="presOf" srcId="{28BFA85F-A8E3-4C7C-85BD-6DDFA872C443}" destId="{BAEDCB02-2445-4D87-AD9B-573D2777549B}" srcOrd="0" destOrd="0" presId="urn:microsoft.com/office/officeart/2009/layout/CirclePictureHierarchy"/>
    <dgm:cxn modelId="{52A8468B-7067-43E9-AFB4-5BD2F4CEF765}" type="presOf" srcId="{6745B4D7-21F7-4378-BEC2-7B1749F75149}" destId="{FC2669B1-F21D-4014-A013-39D6E9A3FC55}" srcOrd="0" destOrd="0" presId="urn:microsoft.com/office/officeart/2009/layout/CirclePictureHierarchy"/>
    <dgm:cxn modelId="{E4B9D1E2-5C63-476A-AB8B-F07247220332}" type="presOf" srcId="{8C3355DB-9132-4FFA-9DD9-6FFCEDC76DDF}" destId="{49166B13-8B68-4E01-ABFD-029C38D528A3}" srcOrd="0" destOrd="0" presId="urn:microsoft.com/office/officeart/2009/layout/CirclePictureHierarchy"/>
    <dgm:cxn modelId="{9041E66F-F56F-4F97-9373-F42830F6E64E}" type="presOf" srcId="{F35DAACB-C228-46EC-B9C9-C0960AEFAE1A}" destId="{08B8847F-5647-41FF-A7E4-F3E374052E28}" srcOrd="0" destOrd="0" presId="urn:microsoft.com/office/officeart/2009/layout/CirclePictureHierarchy"/>
    <dgm:cxn modelId="{D51896EA-9E62-499D-B338-2DE9DF4C826C}" type="presOf" srcId="{2A11936B-095A-47BF-B5FA-C8466517CEFA}" destId="{9CA94F8A-8C9A-48A2-8605-4B1481371C25}" srcOrd="0" destOrd="0" presId="urn:microsoft.com/office/officeart/2009/layout/CirclePictureHierarchy"/>
    <dgm:cxn modelId="{8F3E8F6B-5091-4F19-ABD9-2C8E986F2B0B}" type="presOf" srcId="{760AF9FD-DC59-4944-940A-2730993C5CC3}" destId="{AF88AD62-8D5E-4661-A513-AC8F6D9214FC}" srcOrd="0" destOrd="0" presId="urn:microsoft.com/office/officeart/2009/layout/CirclePictureHierarchy"/>
    <dgm:cxn modelId="{42306FFF-5501-4DB2-AF80-A27138600E7C}" srcId="{EBF552A5-09CB-474F-9795-45D7067B8AD3}" destId="{A30A998D-459D-47F5-837A-58B2177C33AB}" srcOrd="2" destOrd="0" parTransId="{4151D730-05AB-4554-A2EE-396113BFA596}" sibTransId="{2E18E062-4BAD-4CC8-8C8E-6A6D1C8524AC}"/>
    <dgm:cxn modelId="{F3B6D0F2-BFF6-4D1B-8890-D6F94DFEC340}" type="presParOf" srcId="{E2550A88-52C4-4BFF-B95F-7B635BCF6AF0}" destId="{A9E83F7D-6BFE-49AD-841E-433A4DF89491}" srcOrd="0" destOrd="0" presId="urn:microsoft.com/office/officeart/2009/layout/CirclePictureHierarchy"/>
    <dgm:cxn modelId="{1DFF0BAA-CA06-4C29-94F7-FB7484ABBE0D}" type="presParOf" srcId="{A9E83F7D-6BFE-49AD-841E-433A4DF89491}" destId="{FE49AD1D-EE54-452B-B5E4-48BCB513FA32}" srcOrd="0" destOrd="0" presId="urn:microsoft.com/office/officeart/2009/layout/CirclePictureHierarchy"/>
    <dgm:cxn modelId="{26F5EEDD-DB92-42FC-8CF1-4DAAF1BD8F01}" type="presParOf" srcId="{FE49AD1D-EE54-452B-B5E4-48BCB513FA32}" destId="{11FBF547-8975-4561-81F0-A0BD266EE25D}" srcOrd="0" destOrd="0" presId="urn:microsoft.com/office/officeart/2009/layout/CirclePictureHierarchy"/>
    <dgm:cxn modelId="{506C3613-9FB1-4DFD-B5B1-3D042EBB8255}" type="presParOf" srcId="{FE49AD1D-EE54-452B-B5E4-48BCB513FA32}" destId="{5814A9BA-84B5-4952-8CB6-005004ADBBC2}" srcOrd="1" destOrd="0" presId="urn:microsoft.com/office/officeart/2009/layout/CirclePictureHierarchy"/>
    <dgm:cxn modelId="{DEB61EB8-5ED7-4ED0-A363-5BBF7E5FD90E}" type="presParOf" srcId="{A9E83F7D-6BFE-49AD-841E-433A4DF89491}" destId="{56508185-0BD2-4CFA-A9F4-D84DD66FEE58}" srcOrd="1" destOrd="0" presId="urn:microsoft.com/office/officeart/2009/layout/CirclePictureHierarchy"/>
    <dgm:cxn modelId="{D453701F-8873-4F91-81A4-6CC5E12B1526}" type="presParOf" srcId="{56508185-0BD2-4CFA-A9F4-D84DD66FEE58}" destId="{08B8847F-5647-41FF-A7E4-F3E374052E28}" srcOrd="0" destOrd="0" presId="urn:microsoft.com/office/officeart/2009/layout/CirclePictureHierarchy"/>
    <dgm:cxn modelId="{F7B99039-B9DD-4ADE-8BD1-5C77DB659A4D}" type="presParOf" srcId="{56508185-0BD2-4CFA-A9F4-D84DD66FEE58}" destId="{DC0372BF-CE06-472B-A38A-D857DB733AEF}" srcOrd="1" destOrd="0" presId="urn:microsoft.com/office/officeart/2009/layout/CirclePictureHierarchy"/>
    <dgm:cxn modelId="{9C444FA2-6CB9-49D6-A6D1-6284A9DB4FF1}" type="presParOf" srcId="{DC0372BF-CE06-472B-A38A-D857DB733AEF}" destId="{4817A635-AF9E-4642-AD55-DFE059294C17}" srcOrd="0" destOrd="0" presId="urn:microsoft.com/office/officeart/2009/layout/CirclePictureHierarchy"/>
    <dgm:cxn modelId="{D8627D26-B858-41CF-A53C-06EAAF60812A}" type="presParOf" srcId="{4817A635-AF9E-4642-AD55-DFE059294C17}" destId="{2B320DB5-2D78-4342-8B98-E812794A6426}" srcOrd="0" destOrd="0" presId="urn:microsoft.com/office/officeart/2009/layout/CirclePictureHierarchy"/>
    <dgm:cxn modelId="{F8D50A4D-B2DB-49C5-9A15-55472DE3514F}" type="presParOf" srcId="{4817A635-AF9E-4642-AD55-DFE059294C17}" destId="{AE553FD7-DBE9-45C8-9D1F-21DFD3691E49}" srcOrd="1" destOrd="0" presId="urn:microsoft.com/office/officeart/2009/layout/CirclePictureHierarchy"/>
    <dgm:cxn modelId="{E40167F3-77A9-4AC5-846B-B373C35C343D}" type="presParOf" srcId="{DC0372BF-CE06-472B-A38A-D857DB733AEF}" destId="{D33DD263-E624-43CC-9B9A-3F3684660BF3}" srcOrd="1" destOrd="0" presId="urn:microsoft.com/office/officeart/2009/layout/CirclePictureHierarchy"/>
    <dgm:cxn modelId="{A91C39CF-9A0E-49D7-AD1D-941F27820AA5}" type="presParOf" srcId="{56508185-0BD2-4CFA-A9F4-D84DD66FEE58}" destId="{FC2669B1-F21D-4014-A013-39D6E9A3FC55}" srcOrd="2" destOrd="0" presId="urn:microsoft.com/office/officeart/2009/layout/CirclePictureHierarchy"/>
    <dgm:cxn modelId="{57EE7BA7-A838-4C8D-BF8C-9B8A0714E07B}" type="presParOf" srcId="{56508185-0BD2-4CFA-A9F4-D84DD66FEE58}" destId="{5C1D10B4-1E56-4638-BAA3-FBD2575F9617}" srcOrd="3" destOrd="0" presId="urn:microsoft.com/office/officeart/2009/layout/CirclePictureHierarchy"/>
    <dgm:cxn modelId="{495BAB3F-CF75-4B28-94D4-72D572BA149A}" type="presParOf" srcId="{5C1D10B4-1E56-4638-BAA3-FBD2575F9617}" destId="{B5FBF3E2-20CC-4285-8D55-6EC8FE6EDD01}" srcOrd="0" destOrd="0" presId="urn:microsoft.com/office/officeart/2009/layout/CirclePictureHierarchy"/>
    <dgm:cxn modelId="{7E6E2018-CA2D-4EB4-86E2-8BEBFF1E17B8}" type="presParOf" srcId="{B5FBF3E2-20CC-4285-8D55-6EC8FE6EDD01}" destId="{9EA3E84F-7B67-4A50-89C3-9CBABC165954}" srcOrd="0" destOrd="0" presId="urn:microsoft.com/office/officeart/2009/layout/CirclePictureHierarchy"/>
    <dgm:cxn modelId="{6B10CF52-41B2-4313-B3E7-30D0C28E1DF0}" type="presParOf" srcId="{B5FBF3E2-20CC-4285-8D55-6EC8FE6EDD01}" destId="{B84B98D5-3BF2-4837-99E2-95F26161FE01}" srcOrd="1" destOrd="0" presId="urn:microsoft.com/office/officeart/2009/layout/CirclePictureHierarchy"/>
    <dgm:cxn modelId="{AA03163C-E1F6-4093-B44E-2BC1F7B6AB4D}" type="presParOf" srcId="{5C1D10B4-1E56-4638-BAA3-FBD2575F9617}" destId="{20D7C1EE-64EA-4FA9-A2D9-4A17BBDE21EB}" srcOrd="1" destOrd="0" presId="urn:microsoft.com/office/officeart/2009/layout/CirclePictureHierarchy"/>
    <dgm:cxn modelId="{374E77B6-F04B-42C3-9089-BB713947CF25}" type="presParOf" srcId="{20D7C1EE-64EA-4FA9-A2D9-4A17BBDE21EB}" destId="{36B0CE6E-5F6F-459F-8E81-BDBD8C53ADB0}" srcOrd="0" destOrd="0" presId="urn:microsoft.com/office/officeart/2009/layout/CirclePictureHierarchy"/>
    <dgm:cxn modelId="{D67B470E-90FF-4459-941E-B69ED562FF7C}" type="presParOf" srcId="{20D7C1EE-64EA-4FA9-A2D9-4A17BBDE21EB}" destId="{DE18D58A-D693-4C29-B721-E12CBB8BFD1A}" srcOrd="1" destOrd="0" presId="urn:microsoft.com/office/officeart/2009/layout/CirclePictureHierarchy"/>
    <dgm:cxn modelId="{BE321601-C8DB-488D-99D8-A027AF49B931}" type="presParOf" srcId="{DE18D58A-D693-4C29-B721-E12CBB8BFD1A}" destId="{6936B7AE-077D-4294-9D14-9B8B23D4FF51}" srcOrd="0" destOrd="0" presId="urn:microsoft.com/office/officeart/2009/layout/CirclePictureHierarchy"/>
    <dgm:cxn modelId="{00FC1EDE-0D87-4282-A0D9-E1454D72A266}" type="presParOf" srcId="{6936B7AE-077D-4294-9D14-9B8B23D4FF51}" destId="{2A068300-8D57-4136-91F1-58ECCAF6CBEF}" srcOrd="0" destOrd="0" presId="urn:microsoft.com/office/officeart/2009/layout/CirclePictureHierarchy"/>
    <dgm:cxn modelId="{508F031B-E11B-4994-B75B-331273A71065}" type="presParOf" srcId="{6936B7AE-077D-4294-9D14-9B8B23D4FF51}" destId="{BAEDCB02-2445-4D87-AD9B-573D2777549B}" srcOrd="1" destOrd="0" presId="urn:microsoft.com/office/officeart/2009/layout/CirclePictureHierarchy"/>
    <dgm:cxn modelId="{B8FD98B3-0837-4955-9FB6-CDB70DC622AB}" type="presParOf" srcId="{DE18D58A-D693-4C29-B721-E12CBB8BFD1A}" destId="{348F6805-E440-4E97-827A-D1BBB3B61DC5}" srcOrd="1" destOrd="0" presId="urn:microsoft.com/office/officeart/2009/layout/CirclePictureHierarchy"/>
    <dgm:cxn modelId="{A7558B57-056A-4423-8D18-2E90D0F82206}" type="presParOf" srcId="{20D7C1EE-64EA-4FA9-A2D9-4A17BBDE21EB}" destId="{FF8BEA4A-1E0B-4260-865D-FFAB5F7C394B}" srcOrd="2" destOrd="0" presId="urn:microsoft.com/office/officeart/2009/layout/CirclePictureHierarchy"/>
    <dgm:cxn modelId="{7067750F-C237-4AA1-86B7-9F002FCC2C30}" type="presParOf" srcId="{20D7C1EE-64EA-4FA9-A2D9-4A17BBDE21EB}" destId="{84D49502-E6A2-4A55-B9CF-DD243DFAABF0}" srcOrd="3" destOrd="0" presId="urn:microsoft.com/office/officeart/2009/layout/CirclePictureHierarchy"/>
    <dgm:cxn modelId="{ECCBC10C-AD1A-4E1F-801B-ECE93258EF39}" type="presParOf" srcId="{84D49502-E6A2-4A55-B9CF-DD243DFAABF0}" destId="{16F6F15C-3009-4586-8ED2-751E832848A6}" srcOrd="0" destOrd="0" presId="urn:microsoft.com/office/officeart/2009/layout/CirclePictureHierarchy"/>
    <dgm:cxn modelId="{A0712B23-E9DC-48C2-9890-5770B6D50593}" type="presParOf" srcId="{16F6F15C-3009-4586-8ED2-751E832848A6}" destId="{C40830D1-376E-4728-9A3B-D3298ADB929B}" srcOrd="0" destOrd="0" presId="urn:microsoft.com/office/officeart/2009/layout/CirclePictureHierarchy"/>
    <dgm:cxn modelId="{4F9FC50D-91FF-400E-A36C-95579486DA28}" type="presParOf" srcId="{16F6F15C-3009-4586-8ED2-751E832848A6}" destId="{CC1834D0-6756-492C-9E31-8082C8EAECC1}" srcOrd="1" destOrd="0" presId="urn:microsoft.com/office/officeart/2009/layout/CirclePictureHierarchy"/>
    <dgm:cxn modelId="{D315FAE8-5225-4730-912F-9A916D37A8A0}" type="presParOf" srcId="{84D49502-E6A2-4A55-B9CF-DD243DFAABF0}" destId="{239D8A2E-42E1-4FBC-BE98-DE0D00CFDD14}" srcOrd="1" destOrd="0" presId="urn:microsoft.com/office/officeart/2009/layout/CirclePictureHierarchy"/>
    <dgm:cxn modelId="{C8C9CBFE-5F8E-4CFB-8013-532E2C745E4C}" type="presParOf" srcId="{20D7C1EE-64EA-4FA9-A2D9-4A17BBDE21EB}" destId="{5204B0B5-5F5E-43C7-AE4C-0592A2F186BE}" srcOrd="4" destOrd="0" presId="urn:microsoft.com/office/officeart/2009/layout/CirclePictureHierarchy"/>
    <dgm:cxn modelId="{BE95B787-F9B6-477B-BD5A-6EB36201A245}" type="presParOf" srcId="{20D7C1EE-64EA-4FA9-A2D9-4A17BBDE21EB}" destId="{913714A6-8E40-40F1-A322-123BE1CCA9C1}" srcOrd="5" destOrd="0" presId="urn:microsoft.com/office/officeart/2009/layout/CirclePictureHierarchy"/>
    <dgm:cxn modelId="{1A00F8AF-0739-4F39-BC2B-6F44C8EC1EC4}" type="presParOf" srcId="{913714A6-8E40-40F1-A322-123BE1CCA9C1}" destId="{F39D6B65-2C5E-4C60-B110-9C6ABECACF88}" srcOrd="0" destOrd="0" presId="urn:microsoft.com/office/officeart/2009/layout/CirclePictureHierarchy"/>
    <dgm:cxn modelId="{E022615C-1DF8-4F59-9962-FAF02533DEA1}" type="presParOf" srcId="{F39D6B65-2C5E-4C60-B110-9C6ABECACF88}" destId="{8A9B7A6D-B379-493F-AABE-8961C2936333}" srcOrd="0" destOrd="0" presId="urn:microsoft.com/office/officeart/2009/layout/CirclePictureHierarchy"/>
    <dgm:cxn modelId="{8D28A156-0B59-45D1-A782-1641BF518C01}" type="presParOf" srcId="{F39D6B65-2C5E-4C60-B110-9C6ABECACF88}" destId="{AF88AD62-8D5E-4661-A513-AC8F6D9214FC}" srcOrd="1" destOrd="0" presId="urn:microsoft.com/office/officeart/2009/layout/CirclePictureHierarchy"/>
    <dgm:cxn modelId="{3D1D9ACC-579E-456A-BF69-9B4CA41A8A29}" type="presParOf" srcId="{913714A6-8E40-40F1-A322-123BE1CCA9C1}" destId="{E4A10A47-A4FF-4EE5-8DB1-83E9A1444BD1}" srcOrd="1" destOrd="0" presId="urn:microsoft.com/office/officeart/2009/layout/CirclePictureHierarchy"/>
    <dgm:cxn modelId="{915E1785-3B80-441B-A1E7-711C16BED77F}" type="presParOf" srcId="{56508185-0BD2-4CFA-A9F4-D84DD66FEE58}" destId="{282FFCEC-17B7-44E6-94C6-6551D0BD9382}" srcOrd="4" destOrd="0" presId="urn:microsoft.com/office/officeart/2009/layout/CirclePictureHierarchy"/>
    <dgm:cxn modelId="{EC1B4DFE-2919-4A41-BD30-2916D8371994}" type="presParOf" srcId="{56508185-0BD2-4CFA-A9F4-D84DD66FEE58}" destId="{A3153C9E-F02E-47B5-89A1-F6EDFF87B9B0}" srcOrd="5" destOrd="0" presId="urn:microsoft.com/office/officeart/2009/layout/CirclePictureHierarchy"/>
    <dgm:cxn modelId="{036C9E26-4B19-4459-9521-FE55CF2AEA9E}" type="presParOf" srcId="{A3153C9E-F02E-47B5-89A1-F6EDFF87B9B0}" destId="{6EF72708-D1C8-4418-95CC-F1B25BE5C81C}" srcOrd="0" destOrd="0" presId="urn:microsoft.com/office/officeart/2009/layout/CirclePictureHierarchy"/>
    <dgm:cxn modelId="{09500B0D-98A8-403B-BB14-DE977A62EBD6}" type="presParOf" srcId="{6EF72708-D1C8-4418-95CC-F1B25BE5C81C}" destId="{A9D3EE7D-F17B-45F5-9DFA-7C534869218A}" srcOrd="0" destOrd="0" presId="urn:microsoft.com/office/officeart/2009/layout/CirclePictureHierarchy"/>
    <dgm:cxn modelId="{D6395A99-C9BF-4487-AA40-6DDFDFCF5E44}" type="presParOf" srcId="{6EF72708-D1C8-4418-95CC-F1B25BE5C81C}" destId="{B3BA4AAC-9DF3-4FB5-9154-42C78AC5FEAE}" srcOrd="1" destOrd="0" presId="urn:microsoft.com/office/officeart/2009/layout/CirclePictureHierarchy"/>
    <dgm:cxn modelId="{D1B0A5F2-C36B-400F-9E09-8F5C33D13ED0}" type="presParOf" srcId="{A3153C9E-F02E-47B5-89A1-F6EDFF87B9B0}" destId="{D0076A22-F21D-4F2F-869E-D1C04DA0104E}" srcOrd="1" destOrd="0" presId="urn:microsoft.com/office/officeart/2009/layout/CirclePictureHierarchy"/>
    <dgm:cxn modelId="{05DAC3B7-0348-4732-9D0B-234157A9ED80}" type="presParOf" srcId="{D0076A22-F21D-4F2F-869E-D1C04DA0104E}" destId="{657C1266-1C78-40FD-A210-B9C8EFC4D863}" srcOrd="0" destOrd="0" presId="urn:microsoft.com/office/officeart/2009/layout/CirclePictureHierarchy"/>
    <dgm:cxn modelId="{BF637C74-59D1-450E-9568-D49023B38ED8}" type="presParOf" srcId="{D0076A22-F21D-4F2F-869E-D1C04DA0104E}" destId="{6B69D9DD-3415-4C7F-BA50-99163204E975}" srcOrd="1" destOrd="0" presId="urn:microsoft.com/office/officeart/2009/layout/CirclePictureHierarchy"/>
    <dgm:cxn modelId="{7DD17437-A690-4D7F-9219-9951890A670D}" type="presParOf" srcId="{6B69D9DD-3415-4C7F-BA50-99163204E975}" destId="{613181F5-5E3D-456E-B227-B7F7D47C2AF4}" srcOrd="0" destOrd="0" presId="urn:microsoft.com/office/officeart/2009/layout/CirclePictureHierarchy"/>
    <dgm:cxn modelId="{ECE571FD-73DA-477B-A280-64DCADB1658E}" type="presParOf" srcId="{613181F5-5E3D-456E-B227-B7F7D47C2AF4}" destId="{6E12017C-6CC6-4636-909B-CBE943CDBFF7}" srcOrd="0" destOrd="0" presId="urn:microsoft.com/office/officeart/2009/layout/CirclePictureHierarchy"/>
    <dgm:cxn modelId="{F7003B84-A24D-4975-A762-87D35004C875}" type="presParOf" srcId="{613181F5-5E3D-456E-B227-B7F7D47C2AF4}" destId="{9186E310-C14C-44F6-B91F-91934EDC0CB1}" srcOrd="1" destOrd="0" presId="urn:microsoft.com/office/officeart/2009/layout/CirclePictureHierarchy"/>
    <dgm:cxn modelId="{86D659AC-2EB6-434F-AABE-3CBB7338DA6B}" type="presParOf" srcId="{6B69D9DD-3415-4C7F-BA50-99163204E975}" destId="{86427496-A548-416D-AD8B-D31D3B3BAE3F}" srcOrd="1" destOrd="0" presId="urn:microsoft.com/office/officeart/2009/layout/CirclePictureHierarchy"/>
    <dgm:cxn modelId="{006BDDA4-E412-438B-9DB4-DF116AB8F1BF}" type="presParOf" srcId="{D0076A22-F21D-4F2F-869E-D1C04DA0104E}" destId="{49166B13-8B68-4E01-ABFD-029C38D528A3}" srcOrd="2" destOrd="0" presId="urn:microsoft.com/office/officeart/2009/layout/CirclePictureHierarchy"/>
    <dgm:cxn modelId="{112C02F1-6795-4D16-9F6B-FA155B56621B}" type="presParOf" srcId="{D0076A22-F21D-4F2F-869E-D1C04DA0104E}" destId="{9DE5CEF0-0614-48A9-9515-705D48FAC2ED}" srcOrd="3" destOrd="0" presId="urn:microsoft.com/office/officeart/2009/layout/CirclePictureHierarchy"/>
    <dgm:cxn modelId="{79A1A049-DD01-4225-9E46-52DF1A5CE422}" type="presParOf" srcId="{9DE5CEF0-0614-48A9-9515-705D48FAC2ED}" destId="{54C16AAF-6D55-4AAA-9837-5DB36868CF1D}" srcOrd="0" destOrd="0" presId="urn:microsoft.com/office/officeart/2009/layout/CirclePictureHierarchy"/>
    <dgm:cxn modelId="{6605F32A-169E-401A-A489-AC297CDF2655}" type="presParOf" srcId="{54C16AAF-6D55-4AAA-9837-5DB36868CF1D}" destId="{6CC302E6-FC33-44F9-B380-0B864B177DCC}" srcOrd="0" destOrd="0" presId="urn:microsoft.com/office/officeart/2009/layout/CirclePictureHierarchy"/>
    <dgm:cxn modelId="{EEF019BB-862A-48BF-995A-AA5AA5F67974}" type="presParOf" srcId="{54C16AAF-6D55-4AAA-9837-5DB36868CF1D}" destId="{9CA94F8A-8C9A-48A2-8605-4B1481371C25}" srcOrd="1" destOrd="0" presId="urn:microsoft.com/office/officeart/2009/layout/CirclePictureHierarchy"/>
    <dgm:cxn modelId="{ABACD5BC-5C50-48AE-B192-D95E366C2E8E}" type="presParOf" srcId="{9DE5CEF0-0614-48A9-9515-705D48FAC2ED}" destId="{1B52048C-D3EA-4AF0-B554-F61960555B97}" srcOrd="1" destOrd="0" presId="urn:microsoft.com/office/officeart/2009/layout/CirclePictureHierarchy"/>
    <dgm:cxn modelId="{329BD672-3AFC-407A-AED2-74A67DD11031}" type="presParOf" srcId="{D0076A22-F21D-4F2F-869E-D1C04DA0104E}" destId="{685AE715-7450-42CD-8219-92A60DDABE24}" srcOrd="4" destOrd="0" presId="urn:microsoft.com/office/officeart/2009/layout/CirclePictureHierarchy"/>
    <dgm:cxn modelId="{826987F4-D4DD-48D4-9666-03CC3F439DD6}" type="presParOf" srcId="{D0076A22-F21D-4F2F-869E-D1C04DA0104E}" destId="{A5811823-9229-452A-8463-18BDF9E8AD46}" srcOrd="5" destOrd="0" presId="urn:microsoft.com/office/officeart/2009/layout/CirclePictureHierarchy"/>
    <dgm:cxn modelId="{DC9D161B-423D-47EF-8A1E-2719C19CD3B2}" type="presParOf" srcId="{A5811823-9229-452A-8463-18BDF9E8AD46}" destId="{347DDD46-8C8B-40F0-8E29-C8418B9B5232}" srcOrd="0" destOrd="0" presId="urn:microsoft.com/office/officeart/2009/layout/CirclePictureHierarchy"/>
    <dgm:cxn modelId="{84E9B470-1989-45A6-9C6B-43EACED119D4}" type="presParOf" srcId="{347DDD46-8C8B-40F0-8E29-C8418B9B5232}" destId="{B1CDFDC3-9E18-40D7-88BB-315EE0DF8505}" srcOrd="0" destOrd="0" presId="urn:microsoft.com/office/officeart/2009/layout/CirclePictureHierarchy"/>
    <dgm:cxn modelId="{15884377-CFDF-40B0-BD4D-3B37A631BF55}" type="presParOf" srcId="{347DDD46-8C8B-40F0-8E29-C8418B9B5232}" destId="{A5EF990F-5668-4FEE-8998-7804498A75C7}" srcOrd="1" destOrd="0" presId="urn:microsoft.com/office/officeart/2009/layout/CirclePictureHierarchy"/>
    <dgm:cxn modelId="{24EDEFE0-4E00-4209-805B-A9ADB7BD8909}" type="presParOf" srcId="{A5811823-9229-452A-8463-18BDF9E8AD46}" destId="{A9AB20F5-933F-44F2-9DA5-22F046B71C60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95310F-3F1D-4059-AD2D-0CC5369F6FC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threePt" dir="t"/>
        </a:scene3d>
      </dgm:spPr>
      <dgm:t>
        <a:bodyPr/>
        <a:lstStyle/>
        <a:p>
          <a:endParaRPr lang="zh-TW" altLang="en-US"/>
        </a:p>
      </dgm:t>
    </dgm:pt>
    <dgm:pt modelId="{D11893B8-484B-4517-A3C4-811F90962938}">
      <dgm:prSet phldrT="[文字]"/>
      <dgm:spPr>
        <a:solidFill>
          <a:srgbClr val="FFFF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TW" b="1" dirty="0" smtClean="0">
              <a:solidFill>
                <a:srgbClr val="7030A0"/>
              </a:solidFill>
            </a:rPr>
            <a:t>鈦空科技公司</a:t>
          </a:r>
          <a:endParaRPr lang="zh-TW" altLang="en-US" b="1" dirty="0">
            <a:solidFill>
              <a:srgbClr val="7030A0"/>
            </a:solidFill>
          </a:endParaRPr>
        </a:p>
      </dgm:t>
    </dgm:pt>
    <dgm:pt modelId="{12D2C60F-B55E-49F3-9E7D-0419B203BBE9}" type="parTrans" cxnId="{D40A55F6-44BA-401F-9B24-30D4461FF359}">
      <dgm:prSet/>
      <dgm:spPr/>
      <dgm:t>
        <a:bodyPr/>
        <a:lstStyle/>
        <a:p>
          <a:endParaRPr lang="zh-TW" altLang="en-US">
            <a:solidFill>
              <a:srgbClr val="7030A0"/>
            </a:solidFill>
          </a:endParaRPr>
        </a:p>
      </dgm:t>
    </dgm:pt>
    <dgm:pt modelId="{0DD1B96C-60C0-4D2C-B5EA-A1323D712C8B}" type="sibTrans" cxnId="{D40A55F6-44BA-401F-9B24-30D4461FF359}">
      <dgm:prSet/>
      <dgm:spPr>
        <a:ln w="31750">
          <a:solidFill>
            <a:srgbClr val="C00000"/>
          </a:solidFill>
          <a:headEnd type="triangle"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zh-TW" altLang="en-US">
            <a:solidFill>
              <a:srgbClr val="7030A0"/>
            </a:solidFill>
          </a:endParaRPr>
        </a:p>
      </dgm:t>
    </dgm:pt>
    <dgm:pt modelId="{05841126-183F-4DDD-AEB5-A639E3A9CB53}">
      <dgm:prSet phldrT="[文字]"/>
      <dgm:spPr>
        <a:solidFill>
          <a:srgbClr val="FFFF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TW" altLang="en-US" b="1" dirty="0" smtClean="0">
              <a:solidFill>
                <a:srgbClr val="7030A0"/>
              </a:solidFill>
            </a:rPr>
            <a:t>名梓科技公司</a:t>
          </a:r>
          <a:endParaRPr lang="zh-TW" altLang="en-US" b="1" dirty="0">
            <a:solidFill>
              <a:srgbClr val="7030A0"/>
            </a:solidFill>
          </a:endParaRPr>
        </a:p>
      </dgm:t>
    </dgm:pt>
    <dgm:pt modelId="{11EB6804-235E-4B8E-8B64-DE31EBD961DE}" type="parTrans" cxnId="{DE4E797D-A070-4B52-B511-50B07AD967B9}">
      <dgm:prSet/>
      <dgm:spPr/>
      <dgm:t>
        <a:bodyPr/>
        <a:lstStyle/>
        <a:p>
          <a:endParaRPr lang="zh-TW" altLang="en-US">
            <a:solidFill>
              <a:srgbClr val="7030A0"/>
            </a:solidFill>
          </a:endParaRPr>
        </a:p>
      </dgm:t>
    </dgm:pt>
    <dgm:pt modelId="{DF4947CE-4175-42F2-8604-A00B82C25FE6}" type="sibTrans" cxnId="{DE4E797D-A070-4B52-B511-50B07AD967B9}">
      <dgm:prSet/>
      <dgm:spPr>
        <a:ln w="38100">
          <a:solidFill>
            <a:srgbClr val="C00000"/>
          </a:solidFill>
          <a:headEnd type="triangle"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zh-TW" altLang="en-US">
            <a:solidFill>
              <a:srgbClr val="7030A0"/>
            </a:solidFill>
          </a:endParaRPr>
        </a:p>
      </dgm:t>
    </dgm:pt>
    <dgm:pt modelId="{87A37F20-E9F0-423E-B8F3-FFDC96997644}">
      <dgm:prSet phldrT="[文字]"/>
      <dgm:spPr>
        <a:solidFill>
          <a:srgbClr val="FFFF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TW" altLang="en-US" b="1" dirty="0" smtClean="0">
              <a:solidFill>
                <a:srgbClr val="7030A0"/>
              </a:solidFill>
            </a:rPr>
            <a:t>上碩精工公司</a:t>
          </a:r>
          <a:endParaRPr lang="zh-TW" altLang="en-US" b="1" dirty="0">
            <a:solidFill>
              <a:srgbClr val="7030A0"/>
            </a:solidFill>
          </a:endParaRPr>
        </a:p>
      </dgm:t>
    </dgm:pt>
    <dgm:pt modelId="{73B92F72-0CA4-47CE-B1A0-73799AE0A0D6}" type="parTrans" cxnId="{074E6037-BE41-4C2E-82FB-8F1893B32FB1}">
      <dgm:prSet/>
      <dgm:spPr/>
      <dgm:t>
        <a:bodyPr/>
        <a:lstStyle/>
        <a:p>
          <a:endParaRPr lang="zh-TW" altLang="en-US">
            <a:solidFill>
              <a:srgbClr val="7030A0"/>
            </a:solidFill>
          </a:endParaRPr>
        </a:p>
      </dgm:t>
    </dgm:pt>
    <dgm:pt modelId="{591A7E02-B3DF-4753-B303-2FBADFB0E01B}" type="sibTrans" cxnId="{074E6037-BE41-4C2E-82FB-8F1893B32FB1}">
      <dgm:prSet/>
      <dgm:spPr>
        <a:ln w="38100">
          <a:solidFill>
            <a:srgbClr val="C00000"/>
          </a:solidFill>
          <a:headEnd type="triangle"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zh-TW" altLang="en-US">
            <a:solidFill>
              <a:srgbClr val="7030A0"/>
            </a:solidFill>
          </a:endParaRPr>
        </a:p>
      </dgm:t>
    </dgm:pt>
    <dgm:pt modelId="{B30148DC-3152-4969-AFC9-616AC052F2D2}">
      <dgm:prSet phldrT="[文字]"/>
      <dgm:spPr>
        <a:solidFill>
          <a:srgbClr val="FFFF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TW" altLang="en-US" b="1" dirty="0" smtClean="0">
              <a:solidFill>
                <a:srgbClr val="7030A0"/>
              </a:solidFill>
            </a:rPr>
            <a:t>鴻讚科技公司</a:t>
          </a:r>
          <a:endParaRPr lang="zh-TW" altLang="en-US" b="1" dirty="0">
            <a:solidFill>
              <a:srgbClr val="7030A0"/>
            </a:solidFill>
          </a:endParaRPr>
        </a:p>
      </dgm:t>
    </dgm:pt>
    <dgm:pt modelId="{C033C120-C012-4218-A25D-A16FBDE801F6}" type="parTrans" cxnId="{A3500C25-E3BC-47CD-A5AD-5CE2697D6D31}">
      <dgm:prSet/>
      <dgm:spPr/>
      <dgm:t>
        <a:bodyPr/>
        <a:lstStyle/>
        <a:p>
          <a:endParaRPr lang="zh-TW" altLang="en-US">
            <a:solidFill>
              <a:srgbClr val="7030A0"/>
            </a:solidFill>
          </a:endParaRPr>
        </a:p>
      </dgm:t>
    </dgm:pt>
    <dgm:pt modelId="{50287071-D32B-45D1-92EB-A53F521A28A7}" type="sibTrans" cxnId="{A3500C25-E3BC-47CD-A5AD-5CE2697D6D31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zh-TW" altLang="en-US">
            <a:solidFill>
              <a:srgbClr val="7030A0"/>
            </a:solidFill>
          </a:endParaRPr>
        </a:p>
      </dgm:t>
    </dgm:pt>
    <dgm:pt modelId="{EFF67608-D63D-4283-ADF1-128115AE7E38}">
      <dgm:prSet phldrT="[文字]"/>
      <dgm:spPr>
        <a:solidFill>
          <a:srgbClr val="FFFF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TW" b="1" dirty="0" smtClean="0">
              <a:solidFill>
                <a:srgbClr val="7030A0"/>
              </a:solidFill>
            </a:rPr>
            <a:t>亞鎂科技公司</a:t>
          </a:r>
          <a:endParaRPr lang="zh-TW" altLang="en-US" b="1" dirty="0">
            <a:solidFill>
              <a:srgbClr val="7030A0"/>
            </a:solidFill>
          </a:endParaRPr>
        </a:p>
      </dgm:t>
    </dgm:pt>
    <dgm:pt modelId="{D1DA9135-4955-47C9-8819-3BA53929DB56}" type="parTrans" cxnId="{8919F565-2AEA-418C-9EA8-49D4BF7AF0AF}">
      <dgm:prSet/>
      <dgm:spPr/>
      <dgm:t>
        <a:bodyPr/>
        <a:lstStyle/>
        <a:p>
          <a:endParaRPr lang="zh-TW" altLang="en-US">
            <a:solidFill>
              <a:srgbClr val="7030A0"/>
            </a:solidFill>
          </a:endParaRPr>
        </a:p>
      </dgm:t>
    </dgm:pt>
    <dgm:pt modelId="{B6B5C1CA-5E91-4A51-8D0E-1B1BD744F631}" type="sibTrans" cxnId="{8919F565-2AEA-418C-9EA8-49D4BF7AF0AF}">
      <dgm:prSet/>
      <dgm:spPr>
        <a:ln w="38100">
          <a:solidFill>
            <a:srgbClr val="C00000"/>
          </a:solidFill>
          <a:headEnd type="triangle"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zh-TW" altLang="en-US">
            <a:solidFill>
              <a:srgbClr val="7030A0"/>
            </a:solidFill>
          </a:endParaRPr>
        </a:p>
      </dgm:t>
    </dgm:pt>
    <dgm:pt modelId="{29E2F0C0-2F61-47D1-8AB2-1369F20C8E72}">
      <dgm:prSet phldrT="[文字]"/>
      <dgm:spPr>
        <a:solidFill>
          <a:srgbClr val="FFFF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TW" altLang="en-US" b="1" dirty="0" smtClean="0">
              <a:solidFill>
                <a:srgbClr val="7030A0"/>
              </a:solidFill>
            </a:rPr>
            <a:t>銘菘公司</a:t>
          </a:r>
          <a:endParaRPr lang="zh-TW" altLang="en-US" b="1" dirty="0">
            <a:solidFill>
              <a:srgbClr val="7030A0"/>
            </a:solidFill>
          </a:endParaRPr>
        </a:p>
      </dgm:t>
    </dgm:pt>
    <dgm:pt modelId="{FCFC1BD2-72C1-4A8C-87B9-2D5BA82B8EC8}" type="parTrans" cxnId="{91E32414-F74D-4C52-8061-F1820ED4D6EB}">
      <dgm:prSet/>
      <dgm:spPr/>
      <dgm:t>
        <a:bodyPr/>
        <a:lstStyle/>
        <a:p>
          <a:endParaRPr lang="zh-TW" altLang="en-US">
            <a:solidFill>
              <a:srgbClr val="7030A0"/>
            </a:solidFill>
          </a:endParaRPr>
        </a:p>
      </dgm:t>
    </dgm:pt>
    <dgm:pt modelId="{10158B9D-4915-400F-82FA-A86FF65A6700}" type="sibTrans" cxnId="{91E32414-F74D-4C52-8061-F1820ED4D6EB}">
      <dgm:prSet/>
      <dgm:spPr>
        <a:ln w="34925">
          <a:solidFill>
            <a:srgbClr val="C00000"/>
          </a:solidFill>
          <a:prstDash val="solid"/>
          <a:headEnd type="triangle"/>
          <a:tailEnd type="none"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zh-TW" altLang="en-US">
            <a:solidFill>
              <a:srgbClr val="7030A0"/>
            </a:solidFill>
          </a:endParaRPr>
        </a:p>
      </dgm:t>
    </dgm:pt>
    <dgm:pt modelId="{EDCE3A9E-283A-4B09-A66D-84CBA1814578}">
      <dgm:prSet phldrT="[文字]" custT="1"/>
      <dgm:spPr>
        <a:solidFill>
          <a:srgbClr val="FFFF00"/>
        </a:solidFill>
        <a:scene3d>
          <a:camera prst="orthographicFront"/>
          <a:lightRig rig="threePt" dir="t"/>
        </a:scene3d>
        <a:sp3d>
          <a:bevelT w="165100" prst="coolSlant"/>
          <a:bevelB w="165100" prst="coolSlant"/>
        </a:sp3d>
      </dgm:spPr>
      <dgm:t>
        <a:bodyPr/>
        <a:lstStyle/>
        <a:p>
          <a:r>
            <a:rPr lang="zh-TW" altLang="en-US" sz="1600" b="1" dirty="0" smtClean="0">
              <a:solidFill>
                <a:srgbClr val="7030A0"/>
              </a:solidFill>
            </a:rPr>
            <a:t>飛揚國際教育文化事業公司</a:t>
          </a:r>
          <a:endParaRPr lang="zh-TW" altLang="en-US" sz="1600" b="1" dirty="0">
            <a:solidFill>
              <a:srgbClr val="7030A0"/>
            </a:solidFill>
          </a:endParaRPr>
        </a:p>
      </dgm:t>
    </dgm:pt>
    <dgm:pt modelId="{C8931AA7-D353-455A-A842-3A6F1E206214}" type="parTrans" cxnId="{CDB9C322-EC13-4A5C-975D-2CF127247D2A}">
      <dgm:prSet/>
      <dgm:spPr/>
      <dgm:t>
        <a:bodyPr/>
        <a:lstStyle/>
        <a:p>
          <a:endParaRPr lang="zh-TW" altLang="en-US">
            <a:solidFill>
              <a:srgbClr val="7030A0"/>
            </a:solidFill>
          </a:endParaRPr>
        </a:p>
      </dgm:t>
    </dgm:pt>
    <dgm:pt modelId="{1AFE0F0B-0899-4B09-A55E-1939C7EB0995}" type="sibTrans" cxnId="{CDB9C322-EC13-4A5C-975D-2CF127247D2A}">
      <dgm:prSet/>
      <dgm:spPr>
        <a:ln w="31750">
          <a:solidFill>
            <a:srgbClr val="C00000"/>
          </a:solidFill>
          <a:headEnd type="triangle"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zh-TW" altLang="en-US">
            <a:solidFill>
              <a:srgbClr val="7030A0"/>
            </a:solidFill>
          </a:endParaRPr>
        </a:p>
      </dgm:t>
    </dgm:pt>
    <dgm:pt modelId="{79D6943B-7EA2-47FE-8994-8D1850FFC634}" type="pres">
      <dgm:prSet presAssocID="{6895310F-3F1D-4059-AD2D-0CC5369F6F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BC15BB3-7990-4771-BD5F-4305F3192CA2}" type="pres">
      <dgm:prSet presAssocID="{D11893B8-484B-4517-A3C4-811F9096293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F506C4-9EAC-4343-A207-792020F43EB8}" type="pres">
      <dgm:prSet presAssocID="{D11893B8-484B-4517-A3C4-811F90962938}" presName="spNod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E1A1DA8-E743-429F-9DA4-C4446389E406}" type="pres">
      <dgm:prSet presAssocID="{0DD1B96C-60C0-4D2C-B5EA-A1323D712C8B}" presName="sibTrans" presStyleLbl="sibTrans1D1" presStyleIdx="0" presStyleCnt="7"/>
      <dgm:spPr/>
      <dgm:t>
        <a:bodyPr/>
        <a:lstStyle/>
        <a:p>
          <a:endParaRPr lang="zh-TW" altLang="en-US"/>
        </a:p>
      </dgm:t>
    </dgm:pt>
    <dgm:pt modelId="{204859C3-5DAE-4476-ABE0-AA4512BEC73F}" type="pres">
      <dgm:prSet presAssocID="{05841126-183F-4DDD-AEB5-A639E3A9CB5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E0CBCB-C980-437E-BEF4-3023754943CB}" type="pres">
      <dgm:prSet presAssocID="{05841126-183F-4DDD-AEB5-A639E3A9CB53}" presName="spNod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5C86A3B-C745-4534-93C3-8A7404FA5706}" type="pres">
      <dgm:prSet presAssocID="{DF4947CE-4175-42F2-8604-A00B82C25FE6}" presName="sibTrans" presStyleLbl="sibTrans1D1" presStyleIdx="1" presStyleCnt="7"/>
      <dgm:spPr/>
      <dgm:t>
        <a:bodyPr/>
        <a:lstStyle/>
        <a:p>
          <a:endParaRPr lang="zh-TW" altLang="en-US"/>
        </a:p>
      </dgm:t>
    </dgm:pt>
    <dgm:pt modelId="{36079F24-D179-4129-976E-A728C8A727DC}" type="pres">
      <dgm:prSet presAssocID="{87A37F20-E9F0-423E-B8F3-FFDC9699764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48DAEA-AF02-4751-BBC4-440DBB9D57D8}" type="pres">
      <dgm:prSet presAssocID="{87A37F20-E9F0-423E-B8F3-FFDC96997644}" presName="spNod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1BD4FE0-C0AC-421A-92D4-AFD6BEBC4568}" type="pres">
      <dgm:prSet presAssocID="{591A7E02-B3DF-4753-B303-2FBADFB0E01B}" presName="sibTrans" presStyleLbl="sibTrans1D1" presStyleIdx="2" presStyleCnt="7"/>
      <dgm:spPr/>
      <dgm:t>
        <a:bodyPr/>
        <a:lstStyle/>
        <a:p>
          <a:endParaRPr lang="zh-TW" altLang="en-US"/>
        </a:p>
      </dgm:t>
    </dgm:pt>
    <dgm:pt modelId="{2E173349-2377-4076-9CD5-E20E003FF056}" type="pres">
      <dgm:prSet presAssocID="{B30148DC-3152-4969-AFC9-616AC052F2D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0F3C04-6815-4AB3-A49E-66662596B4F1}" type="pres">
      <dgm:prSet presAssocID="{B30148DC-3152-4969-AFC9-616AC052F2D2}" presName="spNod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A8A5275-611F-456B-AB93-517AC74880D5}" type="pres">
      <dgm:prSet presAssocID="{50287071-D32B-45D1-92EB-A53F521A28A7}" presName="sibTrans" presStyleLbl="sibTrans1D1" presStyleIdx="3" presStyleCnt="7"/>
      <dgm:spPr/>
      <dgm:t>
        <a:bodyPr/>
        <a:lstStyle/>
        <a:p>
          <a:endParaRPr lang="zh-TW" altLang="en-US"/>
        </a:p>
      </dgm:t>
    </dgm:pt>
    <dgm:pt modelId="{7CD6D854-1C25-4FAE-8361-ACB33DF66650}" type="pres">
      <dgm:prSet presAssocID="{EFF67608-D63D-4283-ADF1-128115AE7E3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F00716-FFDF-49C8-A64F-60BA2BE05329}" type="pres">
      <dgm:prSet presAssocID="{EFF67608-D63D-4283-ADF1-128115AE7E38}" presName="spNod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8C2618E-D1A6-4A67-8743-86CBABF7F574}" type="pres">
      <dgm:prSet presAssocID="{B6B5C1CA-5E91-4A51-8D0E-1B1BD744F631}" presName="sibTrans" presStyleLbl="sibTrans1D1" presStyleIdx="4" presStyleCnt="7"/>
      <dgm:spPr/>
      <dgm:t>
        <a:bodyPr/>
        <a:lstStyle/>
        <a:p>
          <a:endParaRPr lang="zh-TW" altLang="en-US"/>
        </a:p>
      </dgm:t>
    </dgm:pt>
    <dgm:pt modelId="{825D289A-AA02-4F57-B2F1-ACE7ED5C6165}" type="pres">
      <dgm:prSet presAssocID="{29E2F0C0-2F61-47D1-8AB2-1369F20C8E7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FA10AF-B318-4E8F-8BB2-C0240B48469A}" type="pres">
      <dgm:prSet presAssocID="{29E2F0C0-2F61-47D1-8AB2-1369F20C8E72}" presName="spNod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FC35E31-36D5-4AC6-87FE-01C0A3D9A248}" type="pres">
      <dgm:prSet presAssocID="{10158B9D-4915-400F-82FA-A86FF65A6700}" presName="sibTrans" presStyleLbl="sibTrans1D1" presStyleIdx="5" presStyleCnt="7"/>
      <dgm:spPr/>
      <dgm:t>
        <a:bodyPr/>
        <a:lstStyle/>
        <a:p>
          <a:endParaRPr lang="zh-TW" altLang="en-US"/>
        </a:p>
      </dgm:t>
    </dgm:pt>
    <dgm:pt modelId="{F0A5A365-5C4D-4AD2-B269-42A5B2479921}" type="pres">
      <dgm:prSet presAssocID="{EDCE3A9E-283A-4B09-A66D-84CBA1814578}" presName="node" presStyleLbl="node1" presStyleIdx="6" presStyleCnt="7" custScaleX="1305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D5722D-CF40-4F9A-B09B-F3F71EC9D92A}" type="pres">
      <dgm:prSet presAssocID="{EDCE3A9E-283A-4B09-A66D-84CBA1814578}" presName="spNod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8DB4B74-34F9-4FFC-8F18-C2378C9AA3AB}" type="pres">
      <dgm:prSet presAssocID="{1AFE0F0B-0899-4B09-A55E-1939C7EB0995}" presName="sibTrans" presStyleLbl="sibTrans1D1" presStyleIdx="6" presStyleCnt="7"/>
      <dgm:spPr/>
      <dgm:t>
        <a:bodyPr/>
        <a:lstStyle/>
        <a:p>
          <a:endParaRPr lang="zh-TW" altLang="en-US"/>
        </a:p>
      </dgm:t>
    </dgm:pt>
  </dgm:ptLst>
  <dgm:cxnLst>
    <dgm:cxn modelId="{91E32414-F74D-4C52-8061-F1820ED4D6EB}" srcId="{6895310F-3F1D-4059-AD2D-0CC5369F6FCA}" destId="{29E2F0C0-2F61-47D1-8AB2-1369F20C8E72}" srcOrd="5" destOrd="0" parTransId="{FCFC1BD2-72C1-4A8C-87B9-2D5BA82B8EC8}" sibTransId="{10158B9D-4915-400F-82FA-A86FF65A6700}"/>
    <dgm:cxn modelId="{2F0E557B-D00C-4728-B7F5-A6659126ABEC}" type="presOf" srcId="{0DD1B96C-60C0-4D2C-B5EA-A1323D712C8B}" destId="{FE1A1DA8-E743-429F-9DA4-C4446389E406}" srcOrd="0" destOrd="0" presId="urn:microsoft.com/office/officeart/2005/8/layout/cycle6"/>
    <dgm:cxn modelId="{4C864DD0-6F22-4800-88A4-8F3C8BDD8C3A}" type="presOf" srcId="{05841126-183F-4DDD-AEB5-A639E3A9CB53}" destId="{204859C3-5DAE-4476-ABE0-AA4512BEC73F}" srcOrd="0" destOrd="0" presId="urn:microsoft.com/office/officeart/2005/8/layout/cycle6"/>
    <dgm:cxn modelId="{A3500C25-E3BC-47CD-A5AD-5CE2697D6D31}" srcId="{6895310F-3F1D-4059-AD2D-0CC5369F6FCA}" destId="{B30148DC-3152-4969-AFC9-616AC052F2D2}" srcOrd="3" destOrd="0" parTransId="{C033C120-C012-4218-A25D-A16FBDE801F6}" sibTransId="{50287071-D32B-45D1-92EB-A53F521A28A7}"/>
    <dgm:cxn modelId="{957BD1D0-628E-4B16-8B76-DC975D5271D4}" type="presOf" srcId="{B6B5C1CA-5E91-4A51-8D0E-1B1BD744F631}" destId="{E8C2618E-D1A6-4A67-8743-86CBABF7F574}" srcOrd="0" destOrd="0" presId="urn:microsoft.com/office/officeart/2005/8/layout/cycle6"/>
    <dgm:cxn modelId="{50FAA383-4A0B-47A7-AC46-C3348A8DF926}" type="presOf" srcId="{1AFE0F0B-0899-4B09-A55E-1939C7EB0995}" destId="{18DB4B74-34F9-4FFC-8F18-C2378C9AA3AB}" srcOrd="0" destOrd="0" presId="urn:microsoft.com/office/officeart/2005/8/layout/cycle6"/>
    <dgm:cxn modelId="{20CA5B32-F44B-4C90-A7C5-A3D6F3274940}" type="presOf" srcId="{EDCE3A9E-283A-4B09-A66D-84CBA1814578}" destId="{F0A5A365-5C4D-4AD2-B269-42A5B2479921}" srcOrd="0" destOrd="0" presId="urn:microsoft.com/office/officeart/2005/8/layout/cycle6"/>
    <dgm:cxn modelId="{3C5833CD-A6DF-4F7A-897B-EFBCA63E9F53}" type="presOf" srcId="{87A37F20-E9F0-423E-B8F3-FFDC96997644}" destId="{36079F24-D179-4129-976E-A728C8A727DC}" srcOrd="0" destOrd="0" presId="urn:microsoft.com/office/officeart/2005/8/layout/cycle6"/>
    <dgm:cxn modelId="{D40A55F6-44BA-401F-9B24-30D4461FF359}" srcId="{6895310F-3F1D-4059-AD2D-0CC5369F6FCA}" destId="{D11893B8-484B-4517-A3C4-811F90962938}" srcOrd="0" destOrd="0" parTransId="{12D2C60F-B55E-49F3-9E7D-0419B203BBE9}" sibTransId="{0DD1B96C-60C0-4D2C-B5EA-A1323D712C8B}"/>
    <dgm:cxn modelId="{D76BB968-DF86-41A1-B801-BFEEB553D071}" type="presOf" srcId="{10158B9D-4915-400F-82FA-A86FF65A6700}" destId="{3FC35E31-36D5-4AC6-87FE-01C0A3D9A248}" srcOrd="0" destOrd="0" presId="urn:microsoft.com/office/officeart/2005/8/layout/cycle6"/>
    <dgm:cxn modelId="{8EE78C98-C290-48F2-A4A1-1487A0EE4988}" type="presOf" srcId="{50287071-D32B-45D1-92EB-A53F521A28A7}" destId="{3A8A5275-611F-456B-AB93-517AC74880D5}" srcOrd="0" destOrd="0" presId="urn:microsoft.com/office/officeart/2005/8/layout/cycle6"/>
    <dgm:cxn modelId="{FF2C9323-BED8-410D-8061-A5AB4769B7FC}" type="presOf" srcId="{B30148DC-3152-4969-AFC9-616AC052F2D2}" destId="{2E173349-2377-4076-9CD5-E20E003FF056}" srcOrd="0" destOrd="0" presId="urn:microsoft.com/office/officeart/2005/8/layout/cycle6"/>
    <dgm:cxn modelId="{DE4E797D-A070-4B52-B511-50B07AD967B9}" srcId="{6895310F-3F1D-4059-AD2D-0CC5369F6FCA}" destId="{05841126-183F-4DDD-AEB5-A639E3A9CB53}" srcOrd="1" destOrd="0" parTransId="{11EB6804-235E-4B8E-8B64-DE31EBD961DE}" sibTransId="{DF4947CE-4175-42F2-8604-A00B82C25FE6}"/>
    <dgm:cxn modelId="{E916FD9D-1444-45A5-A238-1D2E70F4EA19}" type="presOf" srcId="{EFF67608-D63D-4283-ADF1-128115AE7E38}" destId="{7CD6D854-1C25-4FAE-8361-ACB33DF66650}" srcOrd="0" destOrd="0" presId="urn:microsoft.com/office/officeart/2005/8/layout/cycle6"/>
    <dgm:cxn modelId="{1715E8B6-367A-4189-B7AB-239AB279C76F}" type="presOf" srcId="{DF4947CE-4175-42F2-8604-A00B82C25FE6}" destId="{D5C86A3B-C745-4534-93C3-8A7404FA5706}" srcOrd="0" destOrd="0" presId="urn:microsoft.com/office/officeart/2005/8/layout/cycle6"/>
    <dgm:cxn modelId="{989B5CEC-DFEA-48BA-BE89-9D4E9CDDD212}" type="presOf" srcId="{591A7E02-B3DF-4753-B303-2FBADFB0E01B}" destId="{51BD4FE0-C0AC-421A-92D4-AFD6BEBC4568}" srcOrd="0" destOrd="0" presId="urn:microsoft.com/office/officeart/2005/8/layout/cycle6"/>
    <dgm:cxn modelId="{8919F565-2AEA-418C-9EA8-49D4BF7AF0AF}" srcId="{6895310F-3F1D-4059-AD2D-0CC5369F6FCA}" destId="{EFF67608-D63D-4283-ADF1-128115AE7E38}" srcOrd="4" destOrd="0" parTransId="{D1DA9135-4955-47C9-8819-3BA53929DB56}" sibTransId="{B6B5C1CA-5E91-4A51-8D0E-1B1BD744F631}"/>
    <dgm:cxn modelId="{D2DFF5F3-18F4-47DA-93DD-59105B020F4C}" type="presOf" srcId="{D11893B8-484B-4517-A3C4-811F90962938}" destId="{1BC15BB3-7990-4771-BD5F-4305F3192CA2}" srcOrd="0" destOrd="0" presId="urn:microsoft.com/office/officeart/2005/8/layout/cycle6"/>
    <dgm:cxn modelId="{E51CD219-8D5A-488C-B0D1-AA94AA209926}" type="presOf" srcId="{29E2F0C0-2F61-47D1-8AB2-1369F20C8E72}" destId="{825D289A-AA02-4F57-B2F1-ACE7ED5C6165}" srcOrd="0" destOrd="0" presId="urn:microsoft.com/office/officeart/2005/8/layout/cycle6"/>
    <dgm:cxn modelId="{CDB9C322-EC13-4A5C-975D-2CF127247D2A}" srcId="{6895310F-3F1D-4059-AD2D-0CC5369F6FCA}" destId="{EDCE3A9E-283A-4B09-A66D-84CBA1814578}" srcOrd="6" destOrd="0" parTransId="{C8931AA7-D353-455A-A842-3A6F1E206214}" sibTransId="{1AFE0F0B-0899-4B09-A55E-1939C7EB0995}"/>
    <dgm:cxn modelId="{074E6037-BE41-4C2E-82FB-8F1893B32FB1}" srcId="{6895310F-3F1D-4059-AD2D-0CC5369F6FCA}" destId="{87A37F20-E9F0-423E-B8F3-FFDC96997644}" srcOrd="2" destOrd="0" parTransId="{73B92F72-0CA4-47CE-B1A0-73799AE0A0D6}" sibTransId="{591A7E02-B3DF-4753-B303-2FBADFB0E01B}"/>
    <dgm:cxn modelId="{0CD8E86A-FE45-4828-ABCC-7BD44C156EFE}" type="presOf" srcId="{6895310F-3F1D-4059-AD2D-0CC5369F6FCA}" destId="{79D6943B-7EA2-47FE-8994-8D1850FFC634}" srcOrd="0" destOrd="0" presId="urn:microsoft.com/office/officeart/2005/8/layout/cycle6"/>
    <dgm:cxn modelId="{958B16E1-5197-4042-986D-4F163942993D}" type="presParOf" srcId="{79D6943B-7EA2-47FE-8994-8D1850FFC634}" destId="{1BC15BB3-7990-4771-BD5F-4305F3192CA2}" srcOrd="0" destOrd="0" presId="urn:microsoft.com/office/officeart/2005/8/layout/cycle6"/>
    <dgm:cxn modelId="{C4F9857C-8983-4B1A-874E-0BC6005356DD}" type="presParOf" srcId="{79D6943B-7EA2-47FE-8994-8D1850FFC634}" destId="{41F506C4-9EAC-4343-A207-792020F43EB8}" srcOrd="1" destOrd="0" presId="urn:microsoft.com/office/officeart/2005/8/layout/cycle6"/>
    <dgm:cxn modelId="{92DD6C31-F9DF-47AF-A2DC-FDCAE9EEB07C}" type="presParOf" srcId="{79D6943B-7EA2-47FE-8994-8D1850FFC634}" destId="{FE1A1DA8-E743-429F-9DA4-C4446389E406}" srcOrd="2" destOrd="0" presId="urn:microsoft.com/office/officeart/2005/8/layout/cycle6"/>
    <dgm:cxn modelId="{09C4709B-E6BE-429E-A1C7-47950075346B}" type="presParOf" srcId="{79D6943B-7EA2-47FE-8994-8D1850FFC634}" destId="{204859C3-5DAE-4476-ABE0-AA4512BEC73F}" srcOrd="3" destOrd="0" presId="urn:microsoft.com/office/officeart/2005/8/layout/cycle6"/>
    <dgm:cxn modelId="{D9BD329A-0181-4C3E-B3BC-BABFDA3B0D23}" type="presParOf" srcId="{79D6943B-7EA2-47FE-8994-8D1850FFC634}" destId="{37E0CBCB-C980-437E-BEF4-3023754943CB}" srcOrd="4" destOrd="0" presId="urn:microsoft.com/office/officeart/2005/8/layout/cycle6"/>
    <dgm:cxn modelId="{021E5180-A184-4FCE-9A5D-4AC99BF2823E}" type="presParOf" srcId="{79D6943B-7EA2-47FE-8994-8D1850FFC634}" destId="{D5C86A3B-C745-4534-93C3-8A7404FA5706}" srcOrd="5" destOrd="0" presId="urn:microsoft.com/office/officeart/2005/8/layout/cycle6"/>
    <dgm:cxn modelId="{4223E52B-EAD2-4803-8E83-402BB1CA8001}" type="presParOf" srcId="{79D6943B-7EA2-47FE-8994-8D1850FFC634}" destId="{36079F24-D179-4129-976E-A728C8A727DC}" srcOrd="6" destOrd="0" presId="urn:microsoft.com/office/officeart/2005/8/layout/cycle6"/>
    <dgm:cxn modelId="{E4678133-6BF5-4F21-9D3F-302A19B7AD71}" type="presParOf" srcId="{79D6943B-7EA2-47FE-8994-8D1850FFC634}" destId="{9448DAEA-AF02-4751-BBC4-440DBB9D57D8}" srcOrd="7" destOrd="0" presId="urn:microsoft.com/office/officeart/2005/8/layout/cycle6"/>
    <dgm:cxn modelId="{856F6D87-A319-4C5A-B58B-94479E044EE8}" type="presParOf" srcId="{79D6943B-7EA2-47FE-8994-8D1850FFC634}" destId="{51BD4FE0-C0AC-421A-92D4-AFD6BEBC4568}" srcOrd="8" destOrd="0" presId="urn:microsoft.com/office/officeart/2005/8/layout/cycle6"/>
    <dgm:cxn modelId="{E9298AED-F31F-41C1-84FB-4E299D8B1288}" type="presParOf" srcId="{79D6943B-7EA2-47FE-8994-8D1850FFC634}" destId="{2E173349-2377-4076-9CD5-E20E003FF056}" srcOrd="9" destOrd="0" presId="urn:microsoft.com/office/officeart/2005/8/layout/cycle6"/>
    <dgm:cxn modelId="{A642DB5A-FAF7-488B-8C03-DD6A9DFA8B81}" type="presParOf" srcId="{79D6943B-7EA2-47FE-8994-8D1850FFC634}" destId="{580F3C04-6815-4AB3-A49E-66662596B4F1}" srcOrd="10" destOrd="0" presId="urn:microsoft.com/office/officeart/2005/8/layout/cycle6"/>
    <dgm:cxn modelId="{4B91B18A-513C-4BB4-86A2-3DC880D9621F}" type="presParOf" srcId="{79D6943B-7EA2-47FE-8994-8D1850FFC634}" destId="{3A8A5275-611F-456B-AB93-517AC74880D5}" srcOrd="11" destOrd="0" presId="urn:microsoft.com/office/officeart/2005/8/layout/cycle6"/>
    <dgm:cxn modelId="{C645634F-37A8-4810-9EFB-4A279DD55E1E}" type="presParOf" srcId="{79D6943B-7EA2-47FE-8994-8D1850FFC634}" destId="{7CD6D854-1C25-4FAE-8361-ACB33DF66650}" srcOrd="12" destOrd="0" presId="urn:microsoft.com/office/officeart/2005/8/layout/cycle6"/>
    <dgm:cxn modelId="{3578D0D1-F71B-4B16-876A-7CE8029C5DF6}" type="presParOf" srcId="{79D6943B-7EA2-47FE-8994-8D1850FFC634}" destId="{88F00716-FFDF-49C8-A64F-60BA2BE05329}" srcOrd="13" destOrd="0" presId="urn:microsoft.com/office/officeart/2005/8/layout/cycle6"/>
    <dgm:cxn modelId="{7D66A95D-3331-47FA-BFDA-403A9047F19C}" type="presParOf" srcId="{79D6943B-7EA2-47FE-8994-8D1850FFC634}" destId="{E8C2618E-D1A6-4A67-8743-86CBABF7F574}" srcOrd="14" destOrd="0" presId="urn:microsoft.com/office/officeart/2005/8/layout/cycle6"/>
    <dgm:cxn modelId="{0824752E-4D10-421F-9CC2-6345876FBF3B}" type="presParOf" srcId="{79D6943B-7EA2-47FE-8994-8D1850FFC634}" destId="{825D289A-AA02-4F57-B2F1-ACE7ED5C6165}" srcOrd="15" destOrd="0" presId="urn:microsoft.com/office/officeart/2005/8/layout/cycle6"/>
    <dgm:cxn modelId="{138730A7-EB5F-4DCA-9E6B-CD37A5830BDF}" type="presParOf" srcId="{79D6943B-7EA2-47FE-8994-8D1850FFC634}" destId="{2DFA10AF-B318-4E8F-8BB2-C0240B48469A}" srcOrd="16" destOrd="0" presId="urn:microsoft.com/office/officeart/2005/8/layout/cycle6"/>
    <dgm:cxn modelId="{9072729A-5E3E-432E-BC8C-BDDA0ABE9FE2}" type="presParOf" srcId="{79D6943B-7EA2-47FE-8994-8D1850FFC634}" destId="{3FC35E31-36D5-4AC6-87FE-01C0A3D9A248}" srcOrd="17" destOrd="0" presId="urn:microsoft.com/office/officeart/2005/8/layout/cycle6"/>
    <dgm:cxn modelId="{6907FFA4-2C28-4F91-B5B4-4E2EB8209486}" type="presParOf" srcId="{79D6943B-7EA2-47FE-8994-8D1850FFC634}" destId="{F0A5A365-5C4D-4AD2-B269-42A5B2479921}" srcOrd="18" destOrd="0" presId="urn:microsoft.com/office/officeart/2005/8/layout/cycle6"/>
    <dgm:cxn modelId="{1FD056D9-613F-4902-BA79-46863943E6FE}" type="presParOf" srcId="{79D6943B-7EA2-47FE-8994-8D1850FFC634}" destId="{02D5722D-CF40-4F9A-B09B-F3F71EC9D92A}" srcOrd="19" destOrd="0" presId="urn:microsoft.com/office/officeart/2005/8/layout/cycle6"/>
    <dgm:cxn modelId="{F9F9BD1E-93BF-4A3D-8C91-D84B579ADFEF}" type="presParOf" srcId="{79D6943B-7EA2-47FE-8994-8D1850FFC634}" destId="{18DB4B74-34F9-4FFC-8F18-C2378C9AA3AB}" srcOrd="20" destOrd="0" presId="urn:microsoft.com/office/officeart/2005/8/layout/cycle6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531237-49D3-4692-945A-7DD3E598871E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A0585F0E-94A1-424C-BB18-AEAE72205524}">
      <dgm:prSet phldrT="[文字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b="1" dirty="0" smtClean="0">
              <a:solidFill>
                <a:srgbClr val="0000FF"/>
              </a:solidFill>
            </a:rPr>
            <a:t>民航局</a:t>
          </a:r>
          <a:endParaRPr lang="zh-TW" altLang="en-US" b="1" dirty="0">
            <a:solidFill>
              <a:srgbClr val="0000FF"/>
            </a:solidFill>
          </a:endParaRPr>
        </a:p>
      </dgm:t>
    </dgm:pt>
    <dgm:pt modelId="{FDB9928D-4841-4EED-B7F4-8EDCE04ED281}" type="parTrans" cxnId="{CF9D5848-BA7A-4A30-9EC1-E879B28D132D}">
      <dgm:prSet/>
      <dgm:spPr/>
      <dgm:t>
        <a:bodyPr/>
        <a:lstStyle/>
        <a:p>
          <a:endParaRPr lang="zh-TW" altLang="en-US"/>
        </a:p>
      </dgm:t>
    </dgm:pt>
    <dgm:pt modelId="{7738EE33-8C1E-4D78-B866-4EF7114E1670}" type="sibTrans" cxnId="{CF9D5848-BA7A-4A30-9EC1-E879B28D132D}">
      <dgm:prSet/>
      <dgm:spPr/>
      <dgm:t>
        <a:bodyPr/>
        <a:lstStyle/>
        <a:p>
          <a:endParaRPr lang="zh-TW" altLang="en-US"/>
        </a:p>
      </dgm:t>
    </dgm:pt>
    <dgm:pt modelId="{F3205698-D860-42FA-A73E-D18734ECE8FA}">
      <dgm:prSet phldrT="[文字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b="1" dirty="0" smtClean="0">
              <a:solidFill>
                <a:srgbClr val="0000FF"/>
              </a:solidFill>
            </a:rPr>
            <a:t>鈦空團隊</a:t>
          </a:r>
          <a:endParaRPr lang="zh-TW" altLang="en-US" b="1" dirty="0">
            <a:solidFill>
              <a:srgbClr val="0000FF"/>
            </a:solidFill>
          </a:endParaRPr>
        </a:p>
      </dgm:t>
    </dgm:pt>
    <dgm:pt modelId="{683D2963-E338-4FE6-A0C7-E5FE3ADFFFD1}" type="parTrans" cxnId="{B756612C-9414-4D81-9F75-0BD6F2F98BBD}">
      <dgm:prSet/>
      <dgm:spPr/>
      <dgm:t>
        <a:bodyPr/>
        <a:lstStyle/>
        <a:p>
          <a:endParaRPr lang="zh-TW" altLang="en-US"/>
        </a:p>
      </dgm:t>
    </dgm:pt>
    <dgm:pt modelId="{6A6ABDE2-3731-4B1D-989B-F4FB06A4AD1E}" type="sibTrans" cxnId="{B756612C-9414-4D81-9F75-0BD6F2F98BBD}">
      <dgm:prSet/>
      <dgm:spPr/>
      <dgm:t>
        <a:bodyPr/>
        <a:lstStyle/>
        <a:p>
          <a:endParaRPr lang="zh-TW" altLang="en-US"/>
        </a:p>
      </dgm:t>
    </dgm:pt>
    <dgm:pt modelId="{A635DB76-0AB9-4FAB-BF27-C8FD42D73030}">
      <dgm:prSet phldrT="[文字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b="1" dirty="0" smtClean="0">
              <a:solidFill>
                <a:srgbClr val="0000FF"/>
              </a:solidFill>
            </a:rPr>
            <a:t>需求廠家</a:t>
          </a:r>
          <a:endParaRPr lang="zh-TW" altLang="en-US" b="1" dirty="0">
            <a:solidFill>
              <a:srgbClr val="0000FF"/>
            </a:solidFill>
          </a:endParaRPr>
        </a:p>
      </dgm:t>
    </dgm:pt>
    <dgm:pt modelId="{D32DA0D6-F36A-4A76-AFD1-A84DC23D9FB3}" type="parTrans" cxnId="{4F7D2A3A-ED78-4B4D-AA43-2CBAE2E5E8E4}">
      <dgm:prSet/>
      <dgm:spPr/>
      <dgm:t>
        <a:bodyPr/>
        <a:lstStyle/>
        <a:p>
          <a:endParaRPr lang="zh-TW" altLang="en-US"/>
        </a:p>
      </dgm:t>
    </dgm:pt>
    <dgm:pt modelId="{B5A0B692-279A-4551-AF91-4A46D868E5EA}" type="sibTrans" cxnId="{4F7D2A3A-ED78-4B4D-AA43-2CBAE2E5E8E4}">
      <dgm:prSet/>
      <dgm:spPr/>
      <dgm:t>
        <a:bodyPr/>
        <a:lstStyle/>
        <a:p>
          <a:endParaRPr lang="zh-TW" altLang="en-US"/>
        </a:p>
      </dgm:t>
    </dgm:pt>
    <dgm:pt modelId="{03874CDD-B613-4999-A665-C77CAE4EBE5C}">
      <dgm:prSet phldrT="[文字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b="1" dirty="0" smtClean="0">
              <a:solidFill>
                <a:srgbClr val="0000FF"/>
              </a:solidFill>
            </a:rPr>
            <a:t>中華科大</a:t>
          </a:r>
          <a:endParaRPr lang="zh-TW" altLang="en-US" b="1" dirty="0">
            <a:solidFill>
              <a:srgbClr val="0000FF"/>
            </a:solidFill>
          </a:endParaRPr>
        </a:p>
      </dgm:t>
    </dgm:pt>
    <dgm:pt modelId="{BFC01BF8-D510-44A1-9207-0A6155FCBC0F}" type="parTrans" cxnId="{67A70779-F33B-44CF-A182-2BA8FCB2FBA7}">
      <dgm:prSet/>
      <dgm:spPr/>
      <dgm:t>
        <a:bodyPr/>
        <a:lstStyle/>
        <a:p>
          <a:endParaRPr lang="zh-TW" altLang="en-US"/>
        </a:p>
      </dgm:t>
    </dgm:pt>
    <dgm:pt modelId="{3640FE42-ED72-4382-A2AB-342494D8E279}" type="sibTrans" cxnId="{67A70779-F33B-44CF-A182-2BA8FCB2FBA7}">
      <dgm:prSet/>
      <dgm:spPr/>
      <dgm:t>
        <a:bodyPr/>
        <a:lstStyle/>
        <a:p>
          <a:endParaRPr lang="zh-TW" altLang="en-US"/>
        </a:p>
      </dgm:t>
    </dgm:pt>
    <dgm:pt modelId="{982A3BF8-6012-4487-9E56-DB92306F7E95}" type="pres">
      <dgm:prSet presAssocID="{D4531237-49D3-4692-945A-7DD3E598871E}" presName="compositeShape" presStyleCnt="0">
        <dgm:presLayoutVars>
          <dgm:chMax val="7"/>
          <dgm:dir/>
          <dgm:resizeHandles val="exact"/>
        </dgm:presLayoutVars>
      </dgm:prSet>
      <dgm:spPr/>
    </dgm:pt>
    <dgm:pt modelId="{1A0B59C4-AD81-4F64-97A6-0F66A675D7D0}" type="pres">
      <dgm:prSet presAssocID="{A0585F0E-94A1-424C-BB18-AEAE72205524}" presName="circ1" presStyleLbl="vennNode1" presStyleIdx="0" presStyleCnt="4"/>
      <dgm:spPr/>
      <dgm:t>
        <a:bodyPr/>
        <a:lstStyle/>
        <a:p>
          <a:endParaRPr lang="zh-TW" altLang="en-US"/>
        </a:p>
      </dgm:t>
    </dgm:pt>
    <dgm:pt modelId="{B4760893-CBA5-4F49-8D9F-5ABB23DD404B}" type="pres">
      <dgm:prSet presAssocID="{A0585F0E-94A1-424C-BB18-AEAE7220552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F5E78A-9CB9-4E79-B83B-E3E2F112EA52}" type="pres">
      <dgm:prSet presAssocID="{F3205698-D860-42FA-A73E-D18734ECE8FA}" presName="circ2" presStyleLbl="vennNode1" presStyleIdx="1" presStyleCnt="4"/>
      <dgm:spPr/>
      <dgm:t>
        <a:bodyPr/>
        <a:lstStyle/>
        <a:p>
          <a:endParaRPr lang="zh-TW" altLang="en-US"/>
        </a:p>
      </dgm:t>
    </dgm:pt>
    <dgm:pt modelId="{083579E6-AC83-4F8A-8966-1C3BD26009A3}" type="pres">
      <dgm:prSet presAssocID="{F3205698-D860-42FA-A73E-D18734ECE8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277783-B751-401D-8BDF-770A679E9C1F}" type="pres">
      <dgm:prSet presAssocID="{A635DB76-0AB9-4FAB-BF27-C8FD42D73030}" presName="circ3" presStyleLbl="vennNode1" presStyleIdx="2" presStyleCnt="4"/>
      <dgm:spPr/>
      <dgm:t>
        <a:bodyPr/>
        <a:lstStyle/>
        <a:p>
          <a:endParaRPr lang="zh-TW" altLang="en-US"/>
        </a:p>
      </dgm:t>
    </dgm:pt>
    <dgm:pt modelId="{48AB2F99-30BD-4460-B057-156B894520CA}" type="pres">
      <dgm:prSet presAssocID="{A635DB76-0AB9-4FAB-BF27-C8FD42D7303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A10AF4-3B5F-488D-8579-6E579A29912D}" type="pres">
      <dgm:prSet presAssocID="{03874CDD-B613-4999-A665-C77CAE4EBE5C}" presName="circ4" presStyleLbl="vennNode1" presStyleIdx="3" presStyleCnt="4"/>
      <dgm:spPr/>
      <dgm:t>
        <a:bodyPr/>
        <a:lstStyle/>
        <a:p>
          <a:endParaRPr lang="zh-TW" altLang="en-US"/>
        </a:p>
      </dgm:t>
    </dgm:pt>
    <dgm:pt modelId="{CD64CE35-CDCD-4FFD-855B-EF7804D0A9F9}" type="pres">
      <dgm:prSet presAssocID="{03874CDD-B613-4999-A665-C77CAE4EBE5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6A5DBFC-699D-4973-B86A-EAAC3C8A7F34}" type="presOf" srcId="{03874CDD-B613-4999-A665-C77CAE4EBE5C}" destId="{DBA10AF4-3B5F-488D-8579-6E579A29912D}" srcOrd="0" destOrd="0" presId="urn:microsoft.com/office/officeart/2005/8/layout/venn1"/>
    <dgm:cxn modelId="{A5B688E1-CCBD-4FA6-8BD6-6D3CD9E4E698}" type="presOf" srcId="{03874CDD-B613-4999-A665-C77CAE4EBE5C}" destId="{CD64CE35-CDCD-4FFD-855B-EF7804D0A9F9}" srcOrd="1" destOrd="0" presId="urn:microsoft.com/office/officeart/2005/8/layout/venn1"/>
    <dgm:cxn modelId="{35A6A538-9484-439E-A4D0-3630622AA812}" type="presOf" srcId="{A0585F0E-94A1-424C-BB18-AEAE72205524}" destId="{B4760893-CBA5-4F49-8D9F-5ABB23DD404B}" srcOrd="1" destOrd="0" presId="urn:microsoft.com/office/officeart/2005/8/layout/venn1"/>
    <dgm:cxn modelId="{D396429B-17E8-465A-9309-23A3C7740F3D}" type="presOf" srcId="{A0585F0E-94A1-424C-BB18-AEAE72205524}" destId="{1A0B59C4-AD81-4F64-97A6-0F66A675D7D0}" srcOrd="0" destOrd="0" presId="urn:microsoft.com/office/officeart/2005/8/layout/venn1"/>
    <dgm:cxn modelId="{4F7D2A3A-ED78-4B4D-AA43-2CBAE2E5E8E4}" srcId="{D4531237-49D3-4692-945A-7DD3E598871E}" destId="{A635DB76-0AB9-4FAB-BF27-C8FD42D73030}" srcOrd="2" destOrd="0" parTransId="{D32DA0D6-F36A-4A76-AFD1-A84DC23D9FB3}" sibTransId="{B5A0B692-279A-4551-AF91-4A46D868E5EA}"/>
    <dgm:cxn modelId="{43F02E9D-51AA-4E53-AC11-B33639F59A42}" type="presOf" srcId="{F3205698-D860-42FA-A73E-D18734ECE8FA}" destId="{B8F5E78A-9CB9-4E79-B83B-E3E2F112EA52}" srcOrd="0" destOrd="0" presId="urn:microsoft.com/office/officeart/2005/8/layout/venn1"/>
    <dgm:cxn modelId="{B756612C-9414-4D81-9F75-0BD6F2F98BBD}" srcId="{D4531237-49D3-4692-945A-7DD3E598871E}" destId="{F3205698-D860-42FA-A73E-D18734ECE8FA}" srcOrd="1" destOrd="0" parTransId="{683D2963-E338-4FE6-A0C7-E5FE3ADFFFD1}" sibTransId="{6A6ABDE2-3731-4B1D-989B-F4FB06A4AD1E}"/>
    <dgm:cxn modelId="{88E3F22F-2753-400D-A9F9-88CDED265C4B}" type="presOf" srcId="{D4531237-49D3-4692-945A-7DD3E598871E}" destId="{982A3BF8-6012-4487-9E56-DB92306F7E95}" srcOrd="0" destOrd="0" presId="urn:microsoft.com/office/officeart/2005/8/layout/venn1"/>
    <dgm:cxn modelId="{CF9D5848-BA7A-4A30-9EC1-E879B28D132D}" srcId="{D4531237-49D3-4692-945A-7DD3E598871E}" destId="{A0585F0E-94A1-424C-BB18-AEAE72205524}" srcOrd="0" destOrd="0" parTransId="{FDB9928D-4841-4EED-B7F4-8EDCE04ED281}" sibTransId="{7738EE33-8C1E-4D78-B866-4EF7114E1670}"/>
    <dgm:cxn modelId="{FF380A6B-F7C9-467A-83EA-AEB4270CE889}" type="presOf" srcId="{F3205698-D860-42FA-A73E-D18734ECE8FA}" destId="{083579E6-AC83-4F8A-8966-1C3BD26009A3}" srcOrd="1" destOrd="0" presId="urn:microsoft.com/office/officeart/2005/8/layout/venn1"/>
    <dgm:cxn modelId="{67A70779-F33B-44CF-A182-2BA8FCB2FBA7}" srcId="{D4531237-49D3-4692-945A-7DD3E598871E}" destId="{03874CDD-B613-4999-A665-C77CAE4EBE5C}" srcOrd="3" destOrd="0" parTransId="{BFC01BF8-D510-44A1-9207-0A6155FCBC0F}" sibTransId="{3640FE42-ED72-4382-A2AB-342494D8E279}"/>
    <dgm:cxn modelId="{1E2C105E-EC0A-4C09-BEC7-F7234C80DE5B}" type="presOf" srcId="{A635DB76-0AB9-4FAB-BF27-C8FD42D73030}" destId="{48AB2F99-30BD-4460-B057-156B894520CA}" srcOrd="1" destOrd="0" presId="urn:microsoft.com/office/officeart/2005/8/layout/venn1"/>
    <dgm:cxn modelId="{FA39E523-E81E-474C-9A21-3831A5E36E07}" type="presOf" srcId="{A635DB76-0AB9-4FAB-BF27-C8FD42D73030}" destId="{18277783-B751-401D-8BDF-770A679E9C1F}" srcOrd="0" destOrd="0" presId="urn:microsoft.com/office/officeart/2005/8/layout/venn1"/>
    <dgm:cxn modelId="{ADDF16FA-2D05-4220-8ED7-D99334B61FB9}" type="presParOf" srcId="{982A3BF8-6012-4487-9E56-DB92306F7E95}" destId="{1A0B59C4-AD81-4F64-97A6-0F66A675D7D0}" srcOrd="0" destOrd="0" presId="urn:microsoft.com/office/officeart/2005/8/layout/venn1"/>
    <dgm:cxn modelId="{2C03A65D-0BB5-406B-A3DA-04ED1DF6E9CC}" type="presParOf" srcId="{982A3BF8-6012-4487-9E56-DB92306F7E95}" destId="{B4760893-CBA5-4F49-8D9F-5ABB23DD404B}" srcOrd="1" destOrd="0" presId="urn:microsoft.com/office/officeart/2005/8/layout/venn1"/>
    <dgm:cxn modelId="{B83758DB-B41F-4134-9B26-365BA8987CFE}" type="presParOf" srcId="{982A3BF8-6012-4487-9E56-DB92306F7E95}" destId="{B8F5E78A-9CB9-4E79-B83B-E3E2F112EA52}" srcOrd="2" destOrd="0" presId="urn:microsoft.com/office/officeart/2005/8/layout/venn1"/>
    <dgm:cxn modelId="{0CFB5234-390B-4348-8A90-A260F03C3E98}" type="presParOf" srcId="{982A3BF8-6012-4487-9E56-DB92306F7E95}" destId="{083579E6-AC83-4F8A-8966-1C3BD26009A3}" srcOrd="3" destOrd="0" presId="urn:microsoft.com/office/officeart/2005/8/layout/venn1"/>
    <dgm:cxn modelId="{7D86B5FC-CE8D-41E2-907D-A6DFE21BBB7D}" type="presParOf" srcId="{982A3BF8-6012-4487-9E56-DB92306F7E95}" destId="{18277783-B751-401D-8BDF-770A679E9C1F}" srcOrd="4" destOrd="0" presId="urn:microsoft.com/office/officeart/2005/8/layout/venn1"/>
    <dgm:cxn modelId="{1F9B07D5-0802-45BA-88AB-D0BFDCA5F791}" type="presParOf" srcId="{982A3BF8-6012-4487-9E56-DB92306F7E95}" destId="{48AB2F99-30BD-4460-B057-156B894520CA}" srcOrd="5" destOrd="0" presId="urn:microsoft.com/office/officeart/2005/8/layout/venn1"/>
    <dgm:cxn modelId="{5FA37807-350F-46E1-8FEC-4670486E5B62}" type="presParOf" srcId="{982A3BF8-6012-4487-9E56-DB92306F7E95}" destId="{DBA10AF4-3B5F-488D-8579-6E579A29912D}" srcOrd="6" destOrd="0" presId="urn:microsoft.com/office/officeart/2005/8/layout/venn1"/>
    <dgm:cxn modelId="{6258CE1D-3F24-4F5A-83F7-AAF516506C11}" type="presParOf" srcId="{982A3BF8-6012-4487-9E56-DB92306F7E95}" destId="{CD64CE35-CDCD-4FFD-855B-EF7804D0A9F9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163E6-DE93-421C-91DD-6DFBFE5A4A44}">
      <dsp:nvSpPr>
        <dsp:cNvPr id="0" name=""/>
        <dsp:cNvSpPr/>
      </dsp:nvSpPr>
      <dsp:spPr>
        <a:xfrm>
          <a:off x="3585671" y="2032731"/>
          <a:ext cx="1652940" cy="1101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rgbClr val="FFFF00"/>
              </a:solidFill>
            </a:rPr>
            <a:t>中華科大</a:t>
          </a:r>
          <a:endParaRPr lang="en-US" altLang="zh-TW" sz="1800" b="1" kern="1200" dirty="0" smtClean="0">
            <a:solidFill>
              <a:srgbClr val="FFFF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rgbClr val="FFFF00"/>
              </a:solidFill>
            </a:rPr>
            <a:t>航空學院</a:t>
          </a:r>
          <a:endParaRPr lang="zh-TW" altLang="en-US" sz="1800" b="1" kern="1200" dirty="0">
            <a:solidFill>
              <a:srgbClr val="FFFF00"/>
            </a:solidFill>
          </a:endParaRPr>
        </a:p>
      </dsp:txBody>
      <dsp:txXfrm>
        <a:off x="3617946" y="2065006"/>
        <a:ext cx="1588390" cy="1037410"/>
      </dsp:txXfrm>
    </dsp:sp>
    <dsp:sp modelId="{22E7CF32-5B11-41A2-8776-CF6079B8AD78}">
      <dsp:nvSpPr>
        <dsp:cNvPr id="0" name=""/>
        <dsp:cNvSpPr/>
      </dsp:nvSpPr>
      <dsp:spPr>
        <a:xfrm>
          <a:off x="1721567" y="3134692"/>
          <a:ext cx="2690575" cy="358819"/>
        </a:xfrm>
        <a:custGeom>
          <a:avLst/>
          <a:gdLst/>
          <a:ahLst/>
          <a:cxnLst/>
          <a:rect l="0" t="0" r="0" b="0"/>
          <a:pathLst>
            <a:path>
              <a:moveTo>
                <a:pt x="2690575" y="0"/>
              </a:moveTo>
              <a:lnTo>
                <a:pt x="2690575" y="179409"/>
              </a:lnTo>
              <a:lnTo>
                <a:pt x="0" y="179409"/>
              </a:lnTo>
              <a:lnTo>
                <a:pt x="0" y="358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C848B-8449-4E63-A6E6-7170504CC0C2}">
      <dsp:nvSpPr>
        <dsp:cNvPr id="0" name=""/>
        <dsp:cNvSpPr/>
      </dsp:nvSpPr>
      <dsp:spPr>
        <a:xfrm>
          <a:off x="986985" y="3493512"/>
          <a:ext cx="1469162" cy="110196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研究所</a:t>
          </a:r>
          <a:endParaRPr lang="zh-TW" altLang="en-US" sz="28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9260" y="3525787"/>
        <a:ext cx="1404612" cy="1037410"/>
      </dsp:txXfrm>
    </dsp:sp>
    <dsp:sp modelId="{502B4CB9-6594-4BDB-B4F0-850667DF680D}">
      <dsp:nvSpPr>
        <dsp:cNvPr id="0" name=""/>
        <dsp:cNvSpPr/>
      </dsp:nvSpPr>
      <dsp:spPr>
        <a:xfrm>
          <a:off x="916540" y="4595473"/>
          <a:ext cx="805026" cy="472477"/>
        </a:xfrm>
        <a:custGeom>
          <a:avLst/>
          <a:gdLst/>
          <a:ahLst/>
          <a:cxnLst/>
          <a:rect l="0" t="0" r="0" b="0"/>
          <a:pathLst>
            <a:path>
              <a:moveTo>
                <a:pt x="805026" y="0"/>
              </a:moveTo>
              <a:lnTo>
                <a:pt x="805026" y="236238"/>
              </a:lnTo>
              <a:lnTo>
                <a:pt x="0" y="236238"/>
              </a:lnTo>
              <a:lnTo>
                <a:pt x="0" y="4724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544E9-3744-4E30-AED5-C524A1C1184D}">
      <dsp:nvSpPr>
        <dsp:cNvPr id="0" name=""/>
        <dsp:cNvSpPr/>
      </dsp:nvSpPr>
      <dsp:spPr>
        <a:xfrm>
          <a:off x="181959" y="5067950"/>
          <a:ext cx="1469162" cy="110196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飛機系統工程</a:t>
          </a:r>
          <a:r>
            <a:rPr lang="zh-TW" altLang="en-US" sz="1600" b="1" kern="1200" dirty="0" smtClean="0">
              <a:solidFill>
                <a:srgbClr val="7030A0"/>
              </a:solidFill>
            </a:rPr>
            <a:t>研究所</a:t>
          </a:r>
          <a:endParaRPr lang="zh-TW" altLang="en-US" sz="1600" b="1" kern="1200" dirty="0">
            <a:solidFill>
              <a:srgbClr val="7030A0"/>
            </a:solidFill>
          </a:endParaRPr>
        </a:p>
      </dsp:txBody>
      <dsp:txXfrm>
        <a:off x="214234" y="5100225"/>
        <a:ext cx="1404612" cy="1037410"/>
      </dsp:txXfrm>
    </dsp:sp>
    <dsp:sp modelId="{705D0959-84F7-404C-BD38-76FC748CE517}">
      <dsp:nvSpPr>
        <dsp:cNvPr id="0" name=""/>
        <dsp:cNvSpPr/>
      </dsp:nvSpPr>
      <dsp:spPr>
        <a:xfrm>
          <a:off x="1721567" y="4595473"/>
          <a:ext cx="962156" cy="472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38"/>
              </a:lnTo>
              <a:lnTo>
                <a:pt x="962156" y="236238"/>
              </a:lnTo>
              <a:lnTo>
                <a:pt x="962156" y="4724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AA995-F85F-4CDD-9DA9-00027520D992}">
      <dsp:nvSpPr>
        <dsp:cNvPr id="0" name=""/>
        <dsp:cNvSpPr/>
      </dsp:nvSpPr>
      <dsp:spPr>
        <a:xfrm>
          <a:off x="1949142" y="5067950"/>
          <a:ext cx="1469162" cy="110196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航空運輸研究所</a:t>
          </a:r>
          <a:endParaRPr lang="zh-TW" altLang="en-US" sz="16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1417" y="5100225"/>
        <a:ext cx="1404612" cy="1037410"/>
      </dsp:txXfrm>
    </dsp:sp>
    <dsp:sp modelId="{0861A268-4011-4BB5-852A-2358A7357E86}">
      <dsp:nvSpPr>
        <dsp:cNvPr id="0" name=""/>
        <dsp:cNvSpPr/>
      </dsp:nvSpPr>
      <dsp:spPr>
        <a:xfrm>
          <a:off x="4412142" y="3134692"/>
          <a:ext cx="2295515" cy="39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850"/>
              </a:lnTo>
              <a:lnTo>
                <a:pt x="2295515" y="196850"/>
              </a:lnTo>
              <a:lnTo>
                <a:pt x="2295515" y="393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2FC2C-DE28-4817-941C-C1440B1DAFC8}">
      <dsp:nvSpPr>
        <dsp:cNvPr id="0" name=""/>
        <dsp:cNvSpPr/>
      </dsp:nvSpPr>
      <dsp:spPr>
        <a:xfrm>
          <a:off x="5973076" y="3528392"/>
          <a:ext cx="1469162" cy="1101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FF00"/>
              </a:solidFill>
            </a:rPr>
            <a:t>四技</a:t>
          </a:r>
          <a:endParaRPr lang="zh-TW" altLang="en-US" sz="2800" b="1" kern="1200" dirty="0">
            <a:solidFill>
              <a:srgbClr val="FFFF00"/>
            </a:solidFill>
          </a:endParaRPr>
        </a:p>
      </dsp:txBody>
      <dsp:txXfrm>
        <a:off x="6005351" y="3560667"/>
        <a:ext cx="1404612" cy="1037410"/>
      </dsp:txXfrm>
    </dsp:sp>
    <dsp:sp modelId="{D6A1503C-B85F-408A-AD13-90B557EFF9FD}">
      <dsp:nvSpPr>
        <dsp:cNvPr id="0" name=""/>
        <dsp:cNvSpPr/>
      </dsp:nvSpPr>
      <dsp:spPr>
        <a:xfrm>
          <a:off x="3691827" y="4630353"/>
          <a:ext cx="3015830" cy="1634343"/>
        </a:xfrm>
        <a:custGeom>
          <a:avLst/>
          <a:gdLst/>
          <a:ahLst/>
          <a:cxnLst/>
          <a:rect l="0" t="0" r="0" b="0"/>
          <a:pathLst>
            <a:path>
              <a:moveTo>
                <a:pt x="3015830" y="0"/>
              </a:moveTo>
              <a:lnTo>
                <a:pt x="3015830" y="817171"/>
              </a:lnTo>
              <a:lnTo>
                <a:pt x="0" y="817171"/>
              </a:lnTo>
              <a:lnTo>
                <a:pt x="0" y="16343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492DF-B3FD-430E-AC55-942915057FA6}">
      <dsp:nvSpPr>
        <dsp:cNvPr id="0" name=""/>
        <dsp:cNvSpPr/>
      </dsp:nvSpPr>
      <dsp:spPr>
        <a:xfrm>
          <a:off x="2957246" y="6264696"/>
          <a:ext cx="1469162" cy="1101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FF00"/>
              </a:solidFill>
            </a:rPr>
            <a:t>航空</a:t>
          </a:r>
          <a:endParaRPr lang="en-US" altLang="zh-TW" sz="2000" b="1" kern="1200" dirty="0" smtClean="0">
            <a:solidFill>
              <a:srgbClr val="FFFF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FF00"/>
              </a:solidFill>
            </a:rPr>
            <a:t>機械系</a:t>
          </a:r>
          <a:endParaRPr lang="zh-TW" altLang="en-US" sz="2000" b="1" kern="1200" dirty="0">
            <a:solidFill>
              <a:srgbClr val="FFFF00"/>
            </a:solidFill>
          </a:endParaRPr>
        </a:p>
      </dsp:txBody>
      <dsp:txXfrm>
        <a:off x="2989521" y="6296971"/>
        <a:ext cx="1404612" cy="1037410"/>
      </dsp:txXfrm>
    </dsp:sp>
    <dsp:sp modelId="{09DF7093-E67F-44E3-8D7E-FAF182E7AE45}">
      <dsp:nvSpPr>
        <dsp:cNvPr id="0" name=""/>
        <dsp:cNvSpPr/>
      </dsp:nvSpPr>
      <dsp:spPr>
        <a:xfrm>
          <a:off x="5203995" y="4630353"/>
          <a:ext cx="1503661" cy="1634343"/>
        </a:xfrm>
        <a:custGeom>
          <a:avLst/>
          <a:gdLst/>
          <a:ahLst/>
          <a:cxnLst/>
          <a:rect l="0" t="0" r="0" b="0"/>
          <a:pathLst>
            <a:path>
              <a:moveTo>
                <a:pt x="1503661" y="0"/>
              </a:moveTo>
              <a:lnTo>
                <a:pt x="1503661" y="817171"/>
              </a:lnTo>
              <a:lnTo>
                <a:pt x="0" y="817171"/>
              </a:lnTo>
              <a:lnTo>
                <a:pt x="0" y="16343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38E6F-107C-4546-ABD5-6018B66CD153}">
      <dsp:nvSpPr>
        <dsp:cNvPr id="0" name=""/>
        <dsp:cNvSpPr/>
      </dsp:nvSpPr>
      <dsp:spPr>
        <a:xfrm>
          <a:off x="4469414" y="6264696"/>
          <a:ext cx="1469162" cy="1101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FF00"/>
              </a:solidFill>
            </a:rPr>
            <a:t>航空</a:t>
          </a:r>
          <a:endParaRPr lang="en-US" altLang="zh-TW" sz="2000" b="1" kern="1200" dirty="0" smtClean="0">
            <a:solidFill>
              <a:srgbClr val="FFFF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FF00"/>
              </a:solidFill>
            </a:rPr>
            <a:t>電子系</a:t>
          </a:r>
          <a:endParaRPr lang="zh-TW" altLang="en-US" sz="2000" b="1" kern="1200" dirty="0">
            <a:solidFill>
              <a:srgbClr val="FFFF00"/>
            </a:solidFill>
          </a:endParaRPr>
        </a:p>
      </dsp:txBody>
      <dsp:txXfrm>
        <a:off x="4501689" y="6296971"/>
        <a:ext cx="1404612" cy="1037410"/>
      </dsp:txXfrm>
    </dsp:sp>
    <dsp:sp modelId="{D013D7B8-B8A6-44ED-AEC7-59A750EB9748}">
      <dsp:nvSpPr>
        <dsp:cNvPr id="0" name=""/>
        <dsp:cNvSpPr/>
      </dsp:nvSpPr>
      <dsp:spPr>
        <a:xfrm>
          <a:off x="6661937" y="4630353"/>
          <a:ext cx="91440" cy="1634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7171"/>
              </a:lnTo>
              <a:lnTo>
                <a:pt x="59130" y="817171"/>
              </a:lnTo>
              <a:lnTo>
                <a:pt x="59130" y="16343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DF2E8-6647-417D-9E08-F7CEF67E589C}">
      <dsp:nvSpPr>
        <dsp:cNvPr id="0" name=""/>
        <dsp:cNvSpPr/>
      </dsp:nvSpPr>
      <dsp:spPr>
        <a:xfrm>
          <a:off x="5986487" y="6264696"/>
          <a:ext cx="1469162" cy="1101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FF00"/>
              </a:solidFill>
            </a:rPr>
            <a:t>航空服務管理系</a:t>
          </a:r>
          <a:endParaRPr lang="zh-TW" altLang="en-US" sz="2000" b="1" kern="1200" dirty="0">
            <a:solidFill>
              <a:srgbClr val="FFFF00"/>
            </a:solidFill>
          </a:endParaRPr>
        </a:p>
      </dsp:txBody>
      <dsp:txXfrm>
        <a:off x="6018762" y="6296971"/>
        <a:ext cx="1404612" cy="1037410"/>
      </dsp:txXfrm>
    </dsp:sp>
    <dsp:sp modelId="{23FF2723-F6B8-4F02-B1EF-37F0D97E5D62}">
      <dsp:nvSpPr>
        <dsp:cNvPr id="0" name=""/>
        <dsp:cNvSpPr/>
      </dsp:nvSpPr>
      <dsp:spPr>
        <a:xfrm>
          <a:off x="6707657" y="4630353"/>
          <a:ext cx="1510416" cy="1609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4912"/>
              </a:lnTo>
              <a:lnTo>
                <a:pt x="1510416" y="804912"/>
              </a:lnTo>
              <a:lnTo>
                <a:pt x="1510416" y="16098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B1073-625C-4CF9-B88D-C3AA7423CF52}">
      <dsp:nvSpPr>
        <dsp:cNvPr id="0" name=""/>
        <dsp:cNvSpPr/>
      </dsp:nvSpPr>
      <dsp:spPr>
        <a:xfrm>
          <a:off x="7483493" y="6240178"/>
          <a:ext cx="1469162" cy="1101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FF00"/>
              </a:solidFill>
            </a:rPr>
            <a:t>觀光餐旅系</a:t>
          </a:r>
          <a:endParaRPr lang="zh-TW" altLang="en-US" sz="2000" b="1" kern="1200" dirty="0">
            <a:solidFill>
              <a:srgbClr val="FFFF00"/>
            </a:solidFill>
          </a:endParaRPr>
        </a:p>
      </dsp:txBody>
      <dsp:txXfrm>
        <a:off x="7515768" y="6272453"/>
        <a:ext cx="1404612" cy="1037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AE715-7450-42CD-8219-92A60DDABE24}">
      <dsp:nvSpPr>
        <dsp:cNvPr id="0" name=""/>
        <dsp:cNvSpPr/>
      </dsp:nvSpPr>
      <dsp:spPr>
        <a:xfrm>
          <a:off x="4019933" y="4527686"/>
          <a:ext cx="91440" cy="1187949"/>
        </a:xfrm>
        <a:custGeom>
          <a:avLst/>
          <a:gdLst/>
          <a:ahLst/>
          <a:cxnLst/>
          <a:rect l="0" t="0" r="0" b="0"/>
          <a:pathLst>
            <a:path>
              <a:moveTo>
                <a:pt x="53916" y="0"/>
              </a:moveTo>
              <a:lnTo>
                <a:pt x="53916" y="1120140"/>
              </a:lnTo>
              <a:lnTo>
                <a:pt x="45720" y="1120140"/>
              </a:lnTo>
              <a:lnTo>
                <a:pt x="45720" y="11879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66B13-8B68-4E01-ABFD-029C38D528A3}">
      <dsp:nvSpPr>
        <dsp:cNvPr id="0" name=""/>
        <dsp:cNvSpPr/>
      </dsp:nvSpPr>
      <dsp:spPr>
        <a:xfrm>
          <a:off x="4073849" y="4527686"/>
          <a:ext cx="1043253" cy="1169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2129"/>
              </a:lnTo>
              <a:lnTo>
                <a:pt x="1043253" y="1102129"/>
              </a:lnTo>
              <a:lnTo>
                <a:pt x="1043253" y="11699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C1266-1C78-40FD-A210-B9C8EFC4D863}">
      <dsp:nvSpPr>
        <dsp:cNvPr id="0" name=""/>
        <dsp:cNvSpPr/>
      </dsp:nvSpPr>
      <dsp:spPr>
        <a:xfrm>
          <a:off x="2874588" y="4527686"/>
          <a:ext cx="1199260" cy="1163872"/>
        </a:xfrm>
        <a:custGeom>
          <a:avLst/>
          <a:gdLst/>
          <a:ahLst/>
          <a:cxnLst/>
          <a:rect l="0" t="0" r="0" b="0"/>
          <a:pathLst>
            <a:path>
              <a:moveTo>
                <a:pt x="1199260" y="0"/>
              </a:moveTo>
              <a:lnTo>
                <a:pt x="1199260" y="1096062"/>
              </a:lnTo>
              <a:lnTo>
                <a:pt x="0" y="1096062"/>
              </a:lnTo>
              <a:lnTo>
                <a:pt x="0" y="11638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FFCEC-17B7-44E6-94C6-6551D0BD9382}">
      <dsp:nvSpPr>
        <dsp:cNvPr id="0" name=""/>
        <dsp:cNvSpPr/>
      </dsp:nvSpPr>
      <dsp:spPr>
        <a:xfrm>
          <a:off x="4028129" y="3437595"/>
          <a:ext cx="91440" cy="224731"/>
        </a:xfrm>
        <a:custGeom>
          <a:avLst/>
          <a:gdLst/>
          <a:ahLst/>
          <a:cxnLst/>
          <a:rect l="0" t="0" r="0" b="0"/>
          <a:pathLst>
            <a:path>
              <a:moveTo>
                <a:pt x="46402" y="0"/>
              </a:moveTo>
              <a:lnTo>
                <a:pt x="46402" y="156922"/>
              </a:lnTo>
              <a:lnTo>
                <a:pt x="45720" y="156922"/>
              </a:lnTo>
              <a:lnTo>
                <a:pt x="45720" y="2247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4B0B5-5F5E-43C7-AE4C-0592A2F186BE}">
      <dsp:nvSpPr>
        <dsp:cNvPr id="0" name=""/>
        <dsp:cNvSpPr/>
      </dsp:nvSpPr>
      <dsp:spPr>
        <a:xfrm>
          <a:off x="7029957" y="4448949"/>
          <a:ext cx="946260" cy="4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404"/>
              </a:lnTo>
              <a:lnTo>
                <a:pt x="946260" y="345404"/>
              </a:lnTo>
              <a:lnTo>
                <a:pt x="946260" y="41321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BEA4A-1E0B-4260-865D-FFAB5F7C394B}">
      <dsp:nvSpPr>
        <dsp:cNvPr id="0" name=""/>
        <dsp:cNvSpPr/>
      </dsp:nvSpPr>
      <dsp:spPr>
        <a:xfrm>
          <a:off x="6984237" y="4448949"/>
          <a:ext cx="91440" cy="3858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072"/>
              </a:lnTo>
              <a:lnTo>
                <a:pt x="48851" y="318072"/>
              </a:lnTo>
              <a:lnTo>
                <a:pt x="48851" y="38588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0CE6E-5F6F-459F-8E81-BDBD8C53ADB0}">
      <dsp:nvSpPr>
        <dsp:cNvPr id="0" name=""/>
        <dsp:cNvSpPr/>
      </dsp:nvSpPr>
      <dsp:spPr>
        <a:xfrm>
          <a:off x="6018063" y="4448949"/>
          <a:ext cx="1011893" cy="413213"/>
        </a:xfrm>
        <a:custGeom>
          <a:avLst/>
          <a:gdLst/>
          <a:ahLst/>
          <a:cxnLst/>
          <a:rect l="0" t="0" r="0" b="0"/>
          <a:pathLst>
            <a:path>
              <a:moveTo>
                <a:pt x="1011893" y="0"/>
              </a:moveTo>
              <a:lnTo>
                <a:pt x="1011893" y="345404"/>
              </a:lnTo>
              <a:lnTo>
                <a:pt x="0" y="345404"/>
              </a:lnTo>
              <a:lnTo>
                <a:pt x="0" y="41321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669B1-F21D-4014-A013-39D6E9A3FC55}">
      <dsp:nvSpPr>
        <dsp:cNvPr id="0" name=""/>
        <dsp:cNvSpPr/>
      </dsp:nvSpPr>
      <dsp:spPr>
        <a:xfrm>
          <a:off x="4074531" y="3437595"/>
          <a:ext cx="2955425" cy="166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35"/>
              </a:lnTo>
              <a:lnTo>
                <a:pt x="2955425" y="98235"/>
              </a:lnTo>
              <a:lnTo>
                <a:pt x="2955425" y="1660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8847F-5647-41FF-A7E4-F3E374052E28}">
      <dsp:nvSpPr>
        <dsp:cNvPr id="0" name=""/>
        <dsp:cNvSpPr/>
      </dsp:nvSpPr>
      <dsp:spPr>
        <a:xfrm>
          <a:off x="2218000" y="3437595"/>
          <a:ext cx="1856531" cy="169616"/>
        </a:xfrm>
        <a:custGeom>
          <a:avLst/>
          <a:gdLst/>
          <a:ahLst/>
          <a:cxnLst/>
          <a:rect l="0" t="0" r="0" b="0"/>
          <a:pathLst>
            <a:path>
              <a:moveTo>
                <a:pt x="1856531" y="0"/>
              </a:moveTo>
              <a:lnTo>
                <a:pt x="1856531" y="101807"/>
              </a:lnTo>
              <a:lnTo>
                <a:pt x="0" y="101807"/>
              </a:lnTo>
              <a:lnTo>
                <a:pt x="0" y="1696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BF547-8975-4561-81F0-A0BD266EE25D}">
      <dsp:nvSpPr>
        <dsp:cNvPr id="0" name=""/>
        <dsp:cNvSpPr/>
      </dsp:nvSpPr>
      <dsp:spPr>
        <a:xfrm>
          <a:off x="3601611" y="2544578"/>
          <a:ext cx="945840" cy="893016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4A9BA-84B5-4952-8CB6-005004ADBBC2}">
      <dsp:nvSpPr>
        <dsp:cNvPr id="0" name=""/>
        <dsp:cNvSpPr/>
      </dsp:nvSpPr>
      <dsp:spPr>
        <a:xfrm>
          <a:off x="4632159" y="2788136"/>
          <a:ext cx="1362485" cy="433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航空學院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632159" y="2788136"/>
        <a:ext cx="1362485" cy="433979"/>
      </dsp:txXfrm>
    </dsp:sp>
    <dsp:sp modelId="{2B320DB5-2D78-4342-8B98-E812794A6426}">
      <dsp:nvSpPr>
        <dsp:cNvPr id="0" name=""/>
        <dsp:cNvSpPr/>
      </dsp:nvSpPr>
      <dsp:spPr>
        <a:xfrm>
          <a:off x="1800383" y="3607211"/>
          <a:ext cx="835232" cy="906366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53FD7-DBE9-45C8-9D1F-21DFD3691E49}">
      <dsp:nvSpPr>
        <dsp:cNvPr id="0" name=""/>
        <dsp:cNvSpPr/>
      </dsp:nvSpPr>
      <dsp:spPr>
        <a:xfrm>
          <a:off x="959970" y="3859427"/>
          <a:ext cx="779138" cy="433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/>
            <a:t>飛機工程研究所</a:t>
          </a:r>
          <a:endParaRPr lang="zh-TW" altLang="en-US" sz="1400" b="1" kern="1200" dirty="0"/>
        </a:p>
      </dsp:txBody>
      <dsp:txXfrm>
        <a:off x="959970" y="3859427"/>
        <a:ext cx="779138" cy="433979"/>
      </dsp:txXfrm>
    </dsp:sp>
    <dsp:sp modelId="{9EA3E84F-7B67-4A50-89C3-9CBABC165954}">
      <dsp:nvSpPr>
        <dsp:cNvPr id="0" name=""/>
        <dsp:cNvSpPr/>
      </dsp:nvSpPr>
      <dsp:spPr>
        <a:xfrm>
          <a:off x="6522038" y="3603639"/>
          <a:ext cx="1015837" cy="845309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43000" r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B98D5-3BF2-4837-99E2-95F26161FE01}">
      <dsp:nvSpPr>
        <dsp:cNvPr id="0" name=""/>
        <dsp:cNvSpPr/>
      </dsp:nvSpPr>
      <dsp:spPr>
        <a:xfrm>
          <a:off x="7526173" y="3796250"/>
          <a:ext cx="956052" cy="433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航機系</a:t>
          </a:r>
          <a:endParaRPr lang="zh-TW" altLang="en-US" sz="1600" b="1" kern="1200" dirty="0"/>
        </a:p>
      </dsp:txBody>
      <dsp:txXfrm>
        <a:off x="7526173" y="3796250"/>
        <a:ext cx="956052" cy="433979"/>
      </dsp:txXfrm>
    </dsp:sp>
    <dsp:sp modelId="{2A068300-8D57-4136-91F1-58ECCAF6CBEF}">
      <dsp:nvSpPr>
        <dsp:cNvPr id="0" name=""/>
        <dsp:cNvSpPr/>
      </dsp:nvSpPr>
      <dsp:spPr>
        <a:xfrm>
          <a:off x="5544355" y="4862163"/>
          <a:ext cx="947416" cy="776011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DCB02-2445-4D87-AD9B-573D2777549B}">
      <dsp:nvSpPr>
        <dsp:cNvPr id="0" name=""/>
        <dsp:cNvSpPr/>
      </dsp:nvSpPr>
      <dsp:spPr>
        <a:xfrm>
          <a:off x="5594292" y="5686700"/>
          <a:ext cx="910074" cy="433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/>
            <a:t>複材修補</a:t>
          </a:r>
          <a:endParaRPr lang="en-US" altLang="zh-TW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/>
            <a:t>實驗室</a:t>
          </a:r>
          <a:endParaRPr lang="zh-TW" altLang="en-US" sz="1200" b="1" kern="1200" dirty="0"/>
        </a:p>
      </dsp:txBody>
      <dsp:txXfrm>
        <a:off x="5594292" y="5686700"/>
        <a:ext cx="910074" cy="433979"/>
      </dsp:txXfrm>
    </dsp:sp>
    <dsp:sp modelId="{C40830D1-376E-4728-9A3B-D3298ADB929B}">
      <dsp:nvSpPr>
        <dsp:cNvPr id="0" name=""/>
        <dsp:cNvSpPr/>
      </dsp:nvSpPr>
      <dsp:spPr>
        <a:xfrm>
          <a:off x="6632701" y="4834831"/>
          <a:ext cx="800774" cy="787390"/>
        </a:xfrm>
        <a:prstGeom prst="ellipse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834D0-6756-492C-9E31-8082C8EAECC1}">
      <dsp:nvSpPr>
        <dsp:cNvPr id="0" name=""/>
        <dsp:cNvSpPr/>
      </dsp:nvSpPr>
      <dsp:spPr>
        <a:xfrm>
          <a:off x="6717496" y="5667557"/>
          <a:ext cx="650969" cy="433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/>
            <a:t>機體結構實驗室</a:t>
          </a:r>
          <a:endParaRPr lang="zh-TW" altLang="en-US" sz="1200" b="1" kern="1200" dirty="0"/>
        </a:p>
      </dsp:txBody>
      <dsp:txXfrm>
        <a:off x="6717496" y="5667557"/>
        <a:ext cx="650969" cy="433979"/>
      </dsp:txXfrm>
    </dsp:sp>
    <dsp:sp modelId="{8A9B7A6D-B379-493F-AABE-8961C2936333}">
      <dsp:nvSpPr>
        <dsp:cNvPr id="0" name=""/>
        <dsp:cNvSpPr/>
      </dsp:nvSpPr>
      <dsp:spPr>
        <a:xfrm>
          <a:off x="7621096" y="4862163"/>
          <a:ext cx="710242" cy="823857"/>
        </a:xfrm>
        <a:prstGeom prst="ellipse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8AD62-8D5E-4661-A513-AC8F6D9214FC}">
      <dsp:nvSpPr>
        <dsp:cNvPr id="0" name=""/>
        <dsp:cNvSpPr/>
      </dsp:nvSpPr>
      <dsp:spPr>
        <a:xfrm>
          <a:off x="7743767" y="5739999"/>
          <a:ext cx="650969" cy="433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/>
            <a:t>非破壞檢驗實驗室</a:t>
          </a:r>
          <a:endParaRPr lang="zh-TW" altLang="en-US" sz="1200" b="1" kern="1200" dirty="0"/>
        </a:p>
      </dsp:txBody>
      <dsp:txXfrm>
        <a:off x="7743767" y="5739999"/>
        <a:ext cx="650969" cy="433979"/>
      </dsp:txXfrm>
    </dsp:sp>
    <dsp:sp modelId="{A9D3EE7D-F17B-45F5-9DFA-7C534869218A}">
      <dsp:nvSpPr>
        <dsp:cNvPr id="0" name=""/>
        <dsp:cNvSpPr/>
      </dsp:nvSpPr>
      <dsp:spPr>
        <a:xfrm>
          <a:off x="3576061" y="3662327"/>
          <a:ext cx="995574" cy="865359"/>
        </a:xfrm>
        <a:prstGeom prst="ellipse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A4AAC-9DF3-4FB5-9154-42C78AC5FEAE}">
      <dsp:nvSpPr>
        <dsp:cNvPr id="0" name=""/>
        <dsp:cNvSpPr/>
      </dsp:nvSpPr>
      <dsp:spPr>
        <a:xfrm>
          <a:off x="4590851" y="3757194"/>
          <a:ext cx="1039832" cy="638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航電系</a:t>
          </a:r>
          <a:endParaRPr lang="zh-TW" altLang="en-US" sz="1600" b="1" kern="1200" dirty="0"/>
        </a:p>
      </dsp:txBody>
      <dsp:txXfrm>
        <a:off x="4590851" y="3757194"/>
        <a:ext cx="1039832" cy="638440"/>
      </dsp:txXfrm>
    </dsp:sp>
    <dsp:sp modelId="{6E12017C-6CC6-4636-909B-CBE943CDBFF7}">
      <dsp:nvSpPr>
        <dsp:cNvPr id="0" name=""/>
        <dsp:cNvSpPr/>
      </dsp:nvSpPr>
      <dsp:spPr>
        <a:xfrm>
          <a:off x="2388540" y="5691558"/>
          <a:ext cx="972096" cy="844159"/>
        </a:xfrm>
        <a:prstGeom prst="ellipse">
          <a:avLst/>
        </a:prstGeom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6E310-C14C-44F6-B91F-91934EDC0CB1}">
      <dsp:nvSpPr>
        <dsp:cNvPr id="0" name=""/>
        <dsp:cNvSpPr/>
      </dsp:nvSpPr>
      <dsp:spPr>
        <a:xfrm>
          <a:off x="2288220" y="6542839"/>
          <a:ext cx="1091707" cy="433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/>
            <a:t>通訊及導航實驗室</a:t>
          </a:r>
          <a:endParaRPr lang="zh-TW" altLang="en-US" sz="1200" b="1" kern="1200" dirty="0"/>
        </a:p>
      </dsp:txBody>
      <dsp:txXfrm>
        <a:off x="2288220" y="6542839"/>
        <a:ext cx="1091707" cy="433979"/>
      </dsp:txXfrm>
    </dsp:sp>
    <dsp:sp modelId="{6CC302E6-FC33-44F9-B380-0B864B177DCC}">
      <dsp:nvSpPr>
        <dsp:cNvPr id="0" name=""/>
        <dsp:cNvSpPr/>
      </dsp:nvSpPr>
      <dsp:spPr>
        <a:xfrm>
          <a:off x="4720445" y="5697625"/>
          <a:ext cx="793314" cy="841438"/>
        </a:xfrm>
        <a:prstGeom prst="ellipse">
          <a:avLst/>
        </a:prstGeom>
        <a:blipFill>
          <a:blip xmlns:r="http://schemas.openxmlformats.org/officeDocument/2006/relationships" r:embed="rId9"/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94F8A-8C9A-48A2-8605-4B1481371C25}">
      <dsp:nvSpPr>
        <dsp:cNvPr id="0" name=""/>
        <dsp:cNvSpPr/>
      </dsp:nvSpPr>
      <dsp:spPr>
        <a:xfrm>
          <a:off x="4878097" y="6552927"/>
          <a:ext cx="650969" cy="433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b="1" kern="1200" dirty="0" smtClean="0"/>
            <a:t>EMC</a:t>
          </a:r>
          <a:r>
            <a:rPr lang="zh-TW" altLang="en-US" sz="1100" b="1" kern="1200" dirty="0" smtClean="0"/>
            <a:t>及天線設計實驗室</a:t>
          </a:r>
          <a:endParaRPr lang="zh-TW" altLang="en-US" sz="1100" b="1" kern="1200" dirty="0"/>
        </a:p>
      </dsp:txBody>
      <dsp:txXfrm>
        <a:off x="4878097" y="6552927"/>
        <a:ext cx="650969" cy="433979"/>
      </dsp:txXfrm>
    </dsp:sp>
    <dsp:sp modelId="{B1CDFDC3-9E18-40D7-88BB-315EE0DF8505}">
      <dsp:nvSpPr>
        <dsp:cNvPr id="0" name=""/>
        <dsp:cNvSpPr/>
      </dsp:nvSpPr>
      <dsp:spPr>
        <a:xfrm>
          <a:off x="3602419" y="5715635"/>
          <a:ext cx="926468" cy="820889"/>
        </a:xfrm>
        <a:prstGeom prst="ellipse">
          <a:avLst/>
        </a:prstGeom>
        <a:blipFill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F990F-5668-4FEE-8998-7804498A75C7}">
      <dsp:nvSpPr>
        <dsp:cNvPr id="0" name=""/>
        <dsp:cNvSpPr/>
      </dsp:nvSpPr>
      <dsp:spPr>
        <a:xfrm>
          <a:off x="3746111" y="6570939"/>
          <a:ext cx="650969" cy="433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/>
            <a:t>數位儀表自動測試實驗室</a:t>
          </a:r>
          <a:endParaRPr lang="zh-TW" altLang="en-US" sz="1100" b="1" kern="1200" dirty="0"/>
        </a:p>
      </dsp:txBody>
      <dsp:txXfrm>
        <a:off x="3746111" y="6570939"/>
        <a:ext cx="650969" cy="4339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15BB3-7990-4771-BD5F-4305F3192CA2}">
      <dsp:nvSpPr>
        <dsp:cNvPr id="0" name=""/>
        <dsp:cNvSpPr/>
      </dsp:nvSpPr>
      <dsp:spPr>
        <a:xfrm>
          <a:off x="2872116" y="1288"/>
          <a:ext cx="1192199" cy="77492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solidFill>
                <a:srgbClr val="7030A0"/>
              </a:solidFill>
            </a:rPr>
            <a:t>鈦空科技公司</a:t>
          </a:r>
          <a:endParaRPr lang="zh-TW" altLang="en-US" sz="1800" b="1" kern="1200" dirty="0">
            <a:solidFill>
              <a:srgbClr val="7030A0"/>
            </a:solidFill>
          </a:endParaRPr>
        </a:p>
      </dsp:txBody>
      <dsp:txXfrm>
        <a:off x="2909945" y="39117"/>
        <a:ext cx="1116541" cy="699271"/>
      </dsp:txXfrm>
    </dsp:sp>
    <dsp:sp modelId="{FE1A1DA8-E743-429F-9DA4-C4446389E406}">
      <dsp:nvSpPr>
        <dsp:cNvPr id="0" name=""/>
        <dsp:cNvSpPr/>
      </dsp:nvSpPr>
      <dsp:spPr>
        <a:xfrm>
          <a:off x="1255227" y="388752"/>
          <a:ext cx="4425976" cy="4425976"/>
        </a:xfrm>
        <a:custGeom>
          <a:avLst/>
          <a:gdLst/>
          <a:ahLst/>
          <a:cxnLst/>
          <a:rect l="0" t="0" r="0" b="0"/>
          <a:pathLst>
            <a:path>
              <a:moveTo>
                <a:pt x="2816990" y="84021"/>
              </a:moveTo>
              <a:arcTo wR="2212988" hR="2212988" stAng="17150339" swAng="1257245"/>
            </a:path>
          </a:pathLst>
        </a:custGeom>
        <a:noFill/>
        <a:ln w="31750" cap="flat" cmpd="sng" algn="ctr">
          <a:solidFill>
            <a:srgbClr val="C00000"/>
          </a:solidFill>
          <a:prstDash val="solid"/>
          <a:headEnd type="triangle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859C3-5DAE-4476-ABE0-AA4512BEC73F}">
      <dsp:nvSpPr>
        <dsp:cNvPr id="0" name=""/>
        <dsp:cNvSpPr/>
      </dsp:nvSpPr>
      <dsp:spPr>
        <a:xfrm>
          <a:off x="4602300" y="834500"/>
          <a:ext cx="1192199" cy="77492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rgbClr val="7030A0"/>
              </a:solidFill>
            </a:rPr>
            <a:t>名梓科技公司</a:t>
          </a:r>
          <a:endParaRPr lang="zh-TW" altLang="en-US" sz="1800" b="1" kern="1200" dirty="0">
            <a:solidFill>
              <a:srgbClr val="7030A0"/>
            </a:solidFill>
          </a:endParaRPr>
        </a:p>
      </dsp:txBody>
      <dsp:txXfrm>
        <a:off x="4640129" y="872329"/>
        <a:ext cx="1116541" cy="699271"/>
      </dsp:txXfrm>
    </dsp:sp>
    <dsp:sp modelId="{D5C86A3B-C745-4534-93C3-8A7404FA5706}">
      <dsp:nvSpPr>
        <dsp:cNvPr id="0" name=""/>
        <dsp:cNvSpPr/>
      </dsp:nvSpPr>
      <dsp:spPr>
        <a:xfrm>
          <a:off x="1255227" y="388752"/>
          <a:ext cx="4425976" cy="4425976"/>
        </a:xfrm>
        <a:custGeom>
          <a:avLst/>
          <a:gdLst/>
          <a:ahLst/>
          <a:cxnLst/>
          <a:rect l="0" t="0" r="0" b="0"/>
          <a:pathLst>
            <a:path>
              <a:moveTo>
                <a:pt x="4196031" y="1230715"/>
              </a:moveTo>
              <a:arcTo wR="2212988" hR="2212988" stAng="20018947" swAng="1726757"/>
            </a:path>
          </a:pathLst>
        </a:custGeom>
        <a:noFill/>
        <a:ln w="38100" cap="flat" cmpd="sng" algn="ctr">
          <a:solidFill>
            <a:srgbClr val="C00000"/>
          </a:solidFill>
          <a:prstDash val="solid"/>
          <a:headEnd type="triangle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79F24-D179-4129-976E-A728C8A727DC}">
      <dsp:nvSpPr>
        <dsp:cNvPr id="0" name=""/>
        <dsp:cNvSpPr/>
      </dsp:nvSpPr>
      <dsp:spPr>
        <a:xfrm>
          <a:off x="5029620" y="2706712"/>
          <a:ext cx="1192199" cy="77492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rgbClr val="7030A0"/>
              </a:solidFill>
            </a:rPr>
            <a:t>上碩精工公司</a:t>
          </a:r>
          <a:endParaRPr lang="zh-TW" altLang="en-US" sz="1800" b="1" kern="1200" dirty="0">
            <a:solidFill>
              <a:srgbClr val="7030A0"/>
            </a:solidFill>
          </a:endParaRPr>
        </a:p>
      </dsp:txBody>
      <dsp:txXfrm>
        <a:off x="5067449" y="2744541"/>
        <a:ext cx="1116541" cy="699271"/>
      </dsp:txXfrm>
    </dsp:sp>
    <dsp:sp modelId="{51BD4FE0-C0AC-421A-92D4-AFD6BEBC4568}">
      <dsp:nvSpPr>
        <dsp:cNvPr id="0" name=""/>
        <dsp:cNvSpPr/>
      </dsp:nvSpPr>
      <dsp:spPr>
        <a:xfrm>
          <a:off x="1255227" y="388752"/>
          <a:ext cx="4425976" cy="4425976"/>
        </a:xfrm>
        <a:custGeom>
          <a:avLst/>
          <a:gdLst/>
          <a:ahLst/>
          <a:cxnLst/>
          <a:rect l="0" t="0" r="0" b="0"/>
          <a:pathLst>
            <a:path>
              <a:moveTo>
                <a:pt x="4239986" y="3101018"/>
              </a:moveTo>
              <a:arcTo wR="2212988" hR="2212988" stAng="1419496" swAng="1359266"/>
            </a:path>
          </a:pathLst>
        </a:custGeom>
        <a:noFill/>
        <a:ln w="38100" cap="flat" cmpd="sng" algn="ctr">
          <a:solidFill>
            <a:srgbClr val="C00000"/>
          </a:solidFill>
          <a:prstDash val="solid"/>
          <a:headEnd type="triangle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73349-2377-4076-9CD5-E20E003FF056}">
      <dsp:nvSpPr>
        <dsp:cNvPr id="0" name=""/>
        <dsp:cNvSpPr/>
      </dsp:nvSpPr>
      <dsp:spPr>
        <a:xfrm>
          <a:off x="3832296" y="4208110"/>
          <a:ext cx="1192199" cy="77492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rgbClr val="7030A0"/>
              </a:solidFill>
            </a:rPr>
            <a:t>鴻讚科技公司</a:t>
          </a:r>
          <a:endParaRPr lang="zh-TW" altLang="en-US" sz="1800" b="1" kern="1200" dirty="0">
            <a:solidFill>
              <a:srgbClr val="7030A0"/>
            </a:solidFill>
          </a:endParaRPr>
        </a:p>
      </dsp:txBody>
      <dsp:txXfrm>
        <a:off x="3870125" y="4245939"/>
        <a:ext cx="1116541" cy="699271"/>
      </dsp:txXfrm>
    </dsp:sp>
    <dsp:sp modelId="{3A8A5275-611F-456B-AB93-517AC74880D5}">
      <dsp:nvSpPr>
        <dsp:cNvPr id="0" name=""/>
        <dsp:cNvSpPr/>
      </dsp:nvSpPr>
      <dsp:spPr>
        <a:xfrm>
          <a:off x="1255227" y="388752"/>
          <a:ext cx="4425976" cy="4425976"/>
        </a:xfrm>
        <a:custGeom>
          <a:avLst/>
          <a:gdLst/>
          <a:ahLst/>
          <a:cxnLst/>
          <a:rect l="0" t="0" r="0" b="0"/>
          <a:pathLst>
            <a:path>
              <a:moveTo>
                <a:pt x="2569884" y="4397008"/>
              </a:moveTo>
              <a:arcTo wR="2212988" hR="2212988" stAng="4843152" swAng="11136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6D854-1C25-4FAE-8361-ACB33DF66650}">
      <dsp:nvSpPr>
        <dsp:cNvPr id="0" name=""/>
        <dsp:cNvSpPr/>
      </dsp:nvSpPr>
      <dsp:spPr>
        <a:xfrm>
          <a:off x="1911936" y="4208110"/>
          <a:ext cx="1192199" cy="77492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solidFill>
                <a:srgbClr val="7030A0"/>
              </a:solidFill>
            </a:rPr>
            <a:t>亞鎂科技公司</a:t>
          </a:r>
          <a:endParaRPr lang="zh-TW" altLang="en-US" sz="1800" b="1" kern="1200" dirty="0">
            <a:solidFill>
              <a:srgbClr val="7030A0"/>
            </a:solidFill>
          </a:endParaRPr>
        </a:p>
      </dsp:txBody>
      <dsp:txXfrm>
        <a:off x="1949765" y="4245939"/>
        <a:ext cx="1116541" cy="699271"/>
      </dsp:txXfrm>
    </dsp:sp>
    <dsp:sp modelId="{E8C2618E-D1A6-4A67-8743-86CBABF7F574}">
      <dsp:nvSpPr>
        <dsp:cNvPr id="0" name=""/>
        <dsp:cNvSpPr/>
      </dsp:nvSpPr>
      <dsp:spPr>
        <a:xfrm>
          <a:off x="1255227" y="388752"/>
          <a:ext cx="4425976" cy="4425976"/>
        </a:xfrm>
        <a:custGeom>
          <a:avLst/>
          <a:gdLst/>
          <a:ahLst/>
          <a:cxnLst/>
          <a:rect l="0" t="0" r="0" b="0"/>
          <a:pathLst>
            <a:path>
              <a:moveTo>
                <a:pt x="684428" y="3813245"/>
              </a:moveTo>
              <a:arcTo wR="2212988" hR="2212988" stAng="8021237" swAng="1359266"/>
            </a:path>
          </a:pathLst>
        </a:custGeom>
        <a:noFill/>
        <a:ln w="38100" cap="flat" cmpd="sng" algn="ctr">
          <a:solidFill>
            <a:srgbClr val="C00000"/>
          </a:solidFill>
          <a:prstDash val="solid"/>
          <a:headEnd type="triangle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5D289A-AA02-4F57-B2F1-ACE7ED5C6165}">
      <dsp:nvSpPr>
        <dsp:cNvPr id="0" name=""/>
        <dsp:cNvSpPr/>
      </dsp:nvSpPr>
      <dsp:spPr>
        <a:xfrm>
          <a:off x="714612" y="2706712"/>
          <a:ext cx="1192199" cy="77492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rgbClr val="7030A0"/>
              </a:solidFill>
            </a:rPr>
            <a:t>銘菘公司</a:t>
          </a:r>
          <a:endParaRPr lang="zh-TW" altLang="en-US" sz="1800" b="1" kern="1200" dirty="0">
            <a:solidFill>
              <a:srgbClr val="7030A0"/>
            </a:solidFill>
          </a:endParaRPr>
        </a:p>
      </dsp:txBody>
      <dsp:txXfrm>
        <a:off x="752441" y="2744541"/>
        <a:ext cx="1116541" cy="699271"/>
      </dsp:txXfrm>
    </dsp:sp>
    <dsp:sp modelId="{3FC35E31-36D5-4AC6-87FE-01C0A3D9A248}">
      <dsp:nvSpPr>
        <dsp:cNvPr id="0" name=""/>
        <dsp:cNvSpPr/>
      </dsp:nvSpPr>
      <dsp:spPr>
        <a:xfrm>
          <a:off x="1255227" y="388752"/>
          <a:ext cx="4425976" cy="4425976"/>
        </a:xfrm>
        <a:custGeom>
          <a:avLst/>
          <a:gdLst/>
          <a:ahLst/>
          <a:cxnLst/>
          <a:rect l="0" t="0" r="0" b="0"/>
          <a:pathLst>
            <a:path>
              <a:moveTo>
                <a:pt x="1987" y="2306754"/>
              </a:moveTo>
              <a:arcTo wR="2212988" hR="2212988" stAng="10654296" swAng="1726757"/>
            </a:path>
          </a:pathLst>
        </a:custGeom>
        <a:noFill/>
        <a:ln w="34925" cap="flat" cmpd="sng" algn="ctr">
          <a:solidFill>
            <a:srgbClr val="C00000"/>
          </a:solidFill>
          <a:prstDash val="solid"/>
          <a:headEnd type="triangle"/>
          <a:tailEnd type="none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5A365-5C4D-4AD2-B269-42A5B2479921}">
      <dsp:nvSpPr>
        <dsp:cNvPr id="0" name=""/>
        <dsp:cNvSpPr/>
      </dsp:nvSpPr>
      <dsp:spPr>
        <a:xfrm>
          <a:off x="959770" y="834500"/>
          <a:ext cx="1556523" cy="77492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rgbClr val="7030A0"/>
              </a:solidFill>
            </a:rPr>
            <a:t>飛揚國際教育文化事業公司</a:t>
          </a:r>
          <a:endParaRPr lang="zh-TW" altLang="en-US" sz="1600" b="1" kern="1200" dirty="0">
            <a:solidFill>
              <a:srgbClr val="7030A0"/>
            </a:solidFill>
          </a:endParaRPr>
        </a:p>
      </dsp:txBody>
      <dsp:txXfrm>
        <a:off x="997599" y="872329"/>
        <a:ext cx="1480865" cy="699271"/>
      </dsp:txXfrm>
    </dsp:sp>
    <dsp:sp modelId="{18DB4B74-34F9-4FFC-8F18-C2378C9AA3AB}">
      <dsp:nvSpPr>
        <dsp:cNvPr id="0" name=""/>
        <dsp:cNvSpPr/>
      </dsp:nvSpPr>
      <dsp:spPr>
        <a:xfrm>
          <a:off x="1255227" y="388752"/>
          <a:ext cx="4425976" cy="4425976"/>
        </a:xfrm>
        <a:custGeom>
          <a:avLst/>
          <a:gdLst/>
          <a:ahLst/>
          <a:cxnLst/>
          <a:rect l="0" t="0" r="0" b="0"/>
          <a:pathLst>
            <a:path>
              <a:moveTo>
                <a:pt x="887570" y="440818"/>
              </a:moveTo>
              <a:arcTo wR="2212988" hR="2212988" stAng="13992416" swAng="1257245"/>
            </a:path>
          </a:pathLst>
        </a:custGeom>
        <a:noFill/>
        <a:ln w="31750" cap="flat" cmpd="sng" algn="ctr">
          <a:solidFill>
            <a:srgbClr val="C00000"/>
          </a:solidFill>
          <a:prstDash val="solid"/>
          <a:headEnd type="triangle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B59C4-AD81-4F64-97A6-0F66A675D7D0}">
      <dsp:nvSpPr>
        <dsp:cNvPr id="0" name=""/>
        <dsp:cNvSpPr/>
      </dsp:nvSpPr>
      <dsp:spPr>
        <a:xfrm>
          <a:off x="2697479" y="45719"/>
          <a:ext cx="2377440" cy="23774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solidFill>
                <a:srgbClr val="0000FF"/>
              </a:solidFill>
            </a:rPr>
            <a:t>民航局</a:t>
          </a:r>
          <a:endParaRPr lang="zh-TW" altLang="en-US" sz="3500" b="1" kern="1200" dirty="0">
            <a:solidFill>
              <a:srgbClr val="0000FF"/>
            </a:solidFill>
          </a:endParaRPr>
        </a:p>
      </dsp:txBody>
      <dsp:txXfrm>
        <a:off x="2971800" y="365759"/>
        <a:ext cx="1828800" cy="754380"/>
      </dsp:txXfrm>
    </dsp:sp>
    <dsp:sp modelId="{B8F5E78A-9CB9-4E79-B83B-E3E2F112EA52}">
      <dsp:nvSpPr>
        <dsp:cNvPr id="0" name=""/>
        <dsp:cNvSpPr/>
      </dsp:nvSpPr>
      <dsp:spPr>
        <a:xfrm>
          <a:off x="3749040" y="1097279"/>
          <a:ext cx="2377440" cy="23774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solidFill>
                <a:srgbClr val="0000FF"/>
              </a:solidFill>
            </a:rPr>
            <a:t>鈦空團隊</a:t>
          </a:r>
          <a:endParaRPr lang="zh-TW" altLang="en-US" sz="3500" b="1" kern="1200" dirty="0">
            <a:solidFill>
              <a:srgbClr val="0000FF"/>
            </a:solidFill>
          </a:endParaRPr>
        </a:p>
      </dsp:txBody>
      <dsp:txXfrm>
        <a:off x="5029199" y="1371600"/>
        <a:ext cx="914400" cy="1828800"/>
      </dsp:txXfrm>
    </dsp:sp>
    <dsp:sp modelId="{18277783-B751-401D-8BDF-770A679E9C1F}">
      <dsp:nvSpPr>
        <dsp:cNvPr id="0" name=""/>
        <dsp:cNvSpPr/>
      </dsp:nvSpPr>
      <dsp:spPr>
        <a:xfrm>
          <a:off x="2697479" y="2148840"/>
          <a:ext cx="2377440" cy="23774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solidFill>
                <a:srgbClr val="0000FF"/>
              </a:solidFill>
            </a:rPr>
            <a:t>需求廠家</a:t>
          </a:r>
          <a:endParaRPr lang="zh-TW" altLang="en-US" sz="3500" b="1" kern="1200" dirty="0">
            <a:solidFill>
              <a:srgbClr val="0000FF"/>
            </a:solidFill>
          </a:endParaRPr>
        </a:p>
      </dsp:txBody>
      <dsp:txXfrm>
        <a:off x="2971800" y="3451860"/>
        <a:ext cx="1828800" cy="754380"/>
      </dsp:txXfrm>
    </dsp:sp>
    <dsp:sp modelId="{DBA10AF4-3B5F-488D-8579-6E579A29912D}">
      <dsp:nvSpPr>
        <dsp:cNvPr id="0" name=""/>
        <dsp:cNvSpPr/>
      </dsp:nvSpPr>
      <dsp:spPr>
        <a:xfrm>
          <a:off x="1645919" y="1097279"/>
          <a:ext cx="2377440" cy="23774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solidFill>
                <a:srgbClr val="0000FF"/>
              </a:solidFill>
            </a:rPr>
            <a:t>中華科大</a:t>
          </a:r>
          <a:endParaRPr lang="zh-TW" altLang="en-US" sz="3500" b="1" kern="1200" dirty="0">
            <a:solidFill>
              <a:srgbClr val="0000FF"/>
            </a:solidFill>
          </a:endParaRPr>
        </a:p>
      </dsp:txBody>
      <dsp:txXfrm>
        <a:off x="1828800" y="1371600"/>
        <a:ext cx="914400" cy="182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8/23/2013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932349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0626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altLang="zh-TW" smtClean="0"/>
              <a:pPr/>
              <a:t>1</a:t>
            </a:fld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78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C6308BF6-5999-42EF-BD05-81BC8A9B8F7D}" type="datetime1">
              <a:rPr lang="zh-TW" altLang="en-US" sz="1200" smtClean="0">
                <a:latin typeface="Times New Roman" pitchFamily="18" charset="0"/>
              </a:rPr>
              <a:pPr eaLnBrk="1" hangingPunct="1"/>
              <a:t>2013/8/23</a:t>
            </a:fld>
            <a:endParaRPr lang="en-US" altLang="zh-TW" sz="1200" smtClean="0">
              <a:latin typeface="Times New Roman" pitchFamily="18" charset="0"/>
            </a:endParaRPr>
          </a:p>
        </p:txBody>
      </p:sp>
      <p:sp>
        <p:nvSpPr>
          <p:cNvPr id="83971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2525" y="720725"/>
            <a:ext cx="4559300" cy="3419475"/>
          </a:xfrm>
          <a:ln/>
        </p:spPr>
      </p:sp>
      <p:sp>
        <p:nvSpPr>
          <p:cNvPr id="83972" name="備忘稿版面配置區 2"/>
          <p:cNvSpPr>
            <a:spLocks noGrp="1"/>
          </p:cNvSpPr>
          <p:nvPr>
            <p:ph type="body" idx="1"/>
          </p:nvPr>
        </p:nvSpPr>
        <p:spPr>
          <a:xfrm>
            <a:off x="912905" y="4370598"/>
            <a:ext cx="5028986" cy="40604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79" tIns="46341" rIns="92679" bIns="46341"/>
          <a:lstStyle/>
          <a:p>
            <a:pPr defTabSz="765175" eaLnBrk="1" hangingPunct="1"/>
            <a:endParaRPr lang="zh-TW" altLang="zh-TW" smtClean="0"/>
          </a:p>
        </p:txBody>
      </p:sp>
      <p:sp>
        <p:nvSpPr>
          <p:cNvPr id="83973" name="投影片編號版面配置區 3"/>
          <p:cNvSpPr txBox="1">
            <a:spLocks noGrp="1"/>
          </p:cNvSpPr>
          <p:nvPr/>
        </p:nvSpPr>
        <p:spPr bwMode="auto">
          <a:xfrm>
            <a:off x="3909477" y="8636818"/>
            <a:ext cx="2940516" cy="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75" tIns="0" rIns="19175" bIns="0" anchor="b"/>
          <a:lstStyle>
            <a:lvl1pPr defTabSz="771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defTabSz="771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defTabSz="771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defTabSz="771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defTabSz="771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r" eaLnBrk="1" hangingPunct="1"/>
            <a:fld id="{1C8436E7-1B3B-4296-A8E5-FB6753CCE550}" type="slidenum">
              <a:rPr lang="en-US" altLang="zh-TW" sz="1000" i="1">
                <a:latin typeface="Times New Roman" pitchFamily="18" charset="0"/>
              </a:rPr>
              <a:pPr algn="r" eaLnBrk="1" hangingPunct="1"/>
              <a:t>5</a:t>
            </a:fld>
            <a:endParaRPr lang="en-US" altLang="zh-TW" sz="1000" i="1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578F1D65-51C6-4F81-9338-5772D3238E81}" type="datetime1">
              <a:rPr lang="zh-TW" altLang="en-US" sz="1200" smtClean="0">
                <a:latin typeface="Times New Roman" pitchFamily="18" charset="0"/>
              </a:rPr>
              <a:pPr eaLnBrk="1" hangingPunct="1"/>
              <a:t>2013/8/23</a:t>
            </a:fld>
            <a:endParaRPr lang="en-US" altLang="zh-TW" sz="1200" smtClean="0">
              <a:latin typeface="Times New Roman" pitchFamily="18" charset="0"/>
            </a:endParaRPr>
          </a:p>
        </p:txBody>
      </p:sp>
      <p:sp>
        <p:nvSpPr>
          <p:cNvPr id="89091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2525" y="720725"/>
            <a:ext cx="4559300" cy="3419475"/>
          </a:xfrm>
          <a:ln/>
        </p:spPr>
      </p:sp>
      <p:sp>
        <p:nvSpPr>
          <p:cNvPr id="89092" name="備忘稿版面配置區 2"/>
          <p:cNvSpPr>
            <a:spLocks noGrp="1"/>
          </p:cNvSpPr>
          <p:nvPr>
            <p:ph type="body" idx="1"/>
          </p:nvPr>
        </p:nvSpPr>
        <p:spPr>
          <a:xfrm>
            <a:off x="912905" y="4370598"/>
            <a:ext cx="5028986" cy="40604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79" tIns="46341" rIns="92679" bIns="46341"/>
          <a:lstStyle/>
          <a:p>
            <a:pPr defTabSz="765175" eaLnBrk="1" hangingPunct="1"/>
            <a:endParaRPr lang="zh-TW" altLang="zh-TW" smtClean="0"/>
          </a:p>
        </p:txBody>
      </p:sp>
      <p:sp>
        <p:nvSpPr>
          <p:cNvPr id="89093" name="投影片編號版面配置區 3"/>
          <p:cNvSpPr txBox="1">
            <a:spLocks noGrp="1"/>
          </p:cNvSpPr>
          <p:nvPr/>
        </p:nvSpPr>
        <p:spPr bwMode="auto">
          <a:xfrm>
            <a:off x="3909477" y="8636818"/>
            <a:ext cx="2940516" cy="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75" tIns="0" rIns="19175" bIns="0" anchor="b"/>
          <a:lstStyle>
            <a:lvl1pPr defTabSz="771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defTabSz="771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defTabSz="771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defTabSz="771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defTabSz="771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r" eaLnBrk="1" hangingPunct="1"/>
            <a:fld id="{32A196CB-C090-4478-9054-049BCE4F6E5B}" type="slidenum">
              <a:rPr lang="en-US" altLang="zh-TW" sz="1000" i="1">
                <a:latin typeface="Times New Roman" pitchFamily="18" charset="0"/>
              </a:rPr>
              <a:pPr algn="r" eaLnBrk="1" hangingPunct="1"/>
              <a:t>7</a:t>
            </a:fld>
            <a:endParaRPr lang="en-US" altLang="zh-TW" sz="1000" i="1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FF1D9A2C-4207-43C0-B87C-197A7C322AAD}" type="datetime1">
              <a:rPr lang="zh-TW" altLang="en-US" sz="1200" smtClean="0">
                <a:latin typeface="Times New Roman" pitchFamily="18" charset="0"/>
              </a:rPr>
              <a:pPr eaLnBrk="1" hangingPunct="1"/>
              <a:t>2013/8/23</a:t>
            </a:fld>
            <a:endParaRPr lang="en-US" altLang="zh-TW" sz="1200" smtClean="0">
              <a:latin typeface="Times New Roman" pitchFamily="18" charset="0"/>
            </a:endParaRPr>
          </a:p>
        </p:txBody>
      </p:sp>
      <p:sp>
        <p:nvSpPr>
          <p:cNvPr id="91139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4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91141" name="日期版面配置區 3"/>
          <p:cNvSpPr txBox="1">
            <a:spLocks noGrp="1"/>
          </p:cNvSpPr>
          <p:nvPr/>
        </p:nvSpPr>
        <p:spPr bwMode="auto">
          <a:xfrm>
            <a:off x="3885453" y="1"/>
            <a:ext cx="297254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r" eaLnBrk="1" hangingPunct="1"/>
            <a:fld id="{DF002346-1AF6-4C15-8C16-8118EC98F1ED}" type="datetime1">
              <a:rPr lang="zh-TW" altLang="en-US" sz="1200">
                <a:latin typeface="Times New Roman" pitchFamily="18" charset="0"/>
              </a:rPr>
              <a:pPr algn="r" eaLnBrk="1" hangingPunct="1"/>
              <a:t>2013/8/23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91142" name="投影片編號版面配置區 4"/>
          <p:cNvSpPr txBox="1">
            <a:spLocks noGrp="1"/>
          </p:cNvSpPr>
          <p:nvPr/>
        </p:nvSpPr>
        <p:spPr bwMode="auto">
          <a:xfrm>
            <a:off x="3885453" y="8686800"/>
            <a:ext cx="297254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r" eaLnBrk="1" hangingPunct="1"/>
            <a:fld id="{B9FC666F-33CA-44DA-974B-5189CDB8532A}" type="slidenum">
              <a:rPr lang="en-US" altLang="zh-TW" sz="1200">
                <a:latin typeface="Times New Roman" pitchFamily="18" charset="0"/>
              </a:rPr>
              <a:pPr algn="r" eaLnBrk="1" hangingPunct="1"/>
              <a:t>9</a:t>
            </a:fld>
            <a:endParaRPr lang="en-US" altLang="zh-TW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88068" name="日期版面配置區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0C183ED7-F631-45EF-8330-FFCB363FD2EC}" type="datetime1">
              <a:rPr lang="zh-TW" altLang="en-US" sz="1200" smtClean="0">
                <a:latin typeface="Times New Roman" pitchFamily="18" charset="0"/>
              </a:rPr>
              <a:pPr eaLnBrk="1" hangingPunct="1"/>
              <a:t>2013/8/23</a:t>
            </a:fld>
            <a:endParaRPr lang="en-US" altLang="zh-TW" sz="1200" smtClean="0">
              <a:latin typeface="Times New Roman" pitchFamily="18" charset="0"/>
            </a:endParaRPr>
          </a:p>
        </p:txBody>
      </p:sp>
      <p:sp>
        <p:nvSpPr>
          <p:cNvPr id="88069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784FF195-AE5F-4AD7-AB91-53EB18A5C7E2}" type="slidenum">
              <a:rPr lang="en-US" altLang="zh-TW" sz="1200" smtClean="0">
                <a:latin typeface="Times New Roman" pitchFamily="18" charset="0"/>
              </a:rPr>
              <a:pPr eaLnBrk="1" hangingPunct="1"/>
              <a:t>11</a:t>
            </a:fld>
            <a:endParaRPr lang="en-US" altLang="zh-TW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11.xml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8.png"/><Relationship Id="rId17" Type="http://schemas.openxmlformats.org/officeDocument/2006/relationships/image" Target="../media/image23.jpeg"/><Relationship Id="rId2" Type="http://schemas.openxmlformats.org/officeDocument/2006/relationships/vmlDrawing" Target="../drawings/vmlDrawing1.vml"/><Relationship Id="rId16" Type="http://schemas.openxmlformats.org/officeDocument/2006/relationships/image" Target="../media/image22.jpeg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2.xml"/><Relationship Id="rId11" Type="http://schemas.openxmlformats.org/officeDocument/2006/relationships/oleObject" Target="../embeddings/oleObject1.bin"/><Relationship Id="rId5" Type="http://schemas.openxmlformats.org/officeDocument/2006/relationships/diagramData" Target="../diagrams/data2.xml"/><Relationship Id="rId15" Type="http://schemas.openxmlformats.org/officeDocument/2006/relationships/image" Target="../media/image21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2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產學合作簽約項目：</a:t>
            </a:r>
            <a:r>
              <a:rPr lang="en-US" altLang="zh-TW" sz="36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航空器通用型扭力測試簡介</a:t>
            </a:r>
            <a:endParaRPr lang="zh-TW" sz="360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報告人：中華科大航空學院</a:t>
            </a:r>
            <a:endParaRPr lang="zh-TW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祝如竹 院長</a:t>
            </a:r>
            <a:endParaRPr lang="zh-TW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12" descr="校徽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1"/>
            <a:ext cx="1135937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未命名-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238211"/>
            <a:ext cx="2808312" cy="88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應用領域：起落架艙門致動器</a:t>
            </a:r>
          </a:p>
        </p:txBody>
      </p:sp>
      <p:sp>
        <p:nvSpPr>
          <p:cNvPr id="43011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3661D-E494-4930-96CA-55C741726BA9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  <p:pic>
        <p:nvPicPr>
          <p:cNvPr id="43013" name="圖片 2" descr="747+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83" y="1556792"/>
            <a:ext cx="73914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橢圓 3"/>
          <p:cNvSpPr>
            <a:spLocks noChangeArrowheads="1"/>
          </p:cNvSpPr>
          <p:nvPr/>
        </p:nvSpPr>
        <p:spPr bwMode="auto">
          <a:xfrm>
            <a:off x="5254625" y="4803775"/>
            <a:ext cx="739775" cy="725488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43015" name="橢圓 4"/>
          <p:cNvSpPr>
            <a:spLocks noChangeArrowheads="1"/>
          </p:cNvSpPr>
          <p:nvPr/>
        </p:nvSpPr>
        <p:spPr bwMode="auto">
          <a:xfrm>
            <a:off x="6742113" y="4478338"/>
            <a:ext cx="739775" cy="725487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43016" name="橢圓 5"/>
          <p:cNvSpPr>
            <a:spLocks noChangeArrowheads="1"/>
          </p:cNvSpPr>
          <p:nvPr/>
        </p:nvSpPr>
        <p:spPr bwMode="auto">
          <a:xfrm>
            <a:off x="4340225" y="4833938"/>
            <a:ext cx="739775" cy="725487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43017" name="橢圓 7"/>
          <p:cNvSpPr>
            <a:spLocks noChangeArrowheads="1"/>
          </p:cNvSpPr>
          <p:nvPr/>
        </p:nvSpPr>
        <p:spPr bwMode="auto">
          <a:xfrm>
            <a:off x="3505200" y="4913313"/>
            <a:ext cx="739775" cy="725487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6080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5A24D-E2FC-4AA4-817A-513926D4E1AB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  <p:pic>
        <p:nvPicPr>
          <p:cNvPr id="44035" name="Picture 2" descr="http://www.afwing.com/intro/boeing747/747cargo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797050"/>
            <a:ext cx="76644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8"/>
          <p:cNvSpPr txBox="1">
            <a:spLocks/>
          </p:cNvSpPr>
          <p:nvPr/>
        </p:nvSpPr>
        <p:spPr>
          <a:xfrm>
            <a:off x="976313" y="849313"/>
            <a:ext cx="7793037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kumimoji="1" lang="zh-TW" altLang="en-US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應用領域：貨艙貨盤致動器</a:t>
            </a:r>
          </a:p>
        </p:txBody>
      </p:sp>
      <p:sp>
        <p:nvSpPr>
          <p:cNvPr id="8" name="橢圓 3"/>
          <p:cNvSpPr>
            <a:spLocks noChangeArrowheads="1"/>
          </p:cNvSpPr>
          <p:nvPr/>
        </p:nvSpPr>
        <p:spPr bwMode="auto">
          <a:xfrm>
            <a:off x="3612927" y="5498592"/>
            <a:ext cx="484361" cy="495920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1" name="橢圓 3"/>
          <p:cNvSpPr>
            <a:spLocks noChangeArrowheads="1"/>
          </p:cNvSpPr>
          <p:nvPr/>
        </p:nvSpPr>
        <p:spPr bwMode="auto">
          <a:xfrm>
            <a:off x="5004048" y="5478872"/>
            <a:ext cx="484361" cy="495920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2" name="橢圓 3"/>
          <p:cNvSpPr>
            <a:spLocks noChangeArrowheads="1"/>
          </p:cNvSpPr>
          <p:nvPr/>
        </p:nvSpPr>
        <p:spPr bwMode="auto">
          <a:xfrm>
            <a:off x="2915816" y="5813400"/>
            <a:ext cx="484361" cy="495920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5" name="橢圓 3"/>
          <p:cNvSpPr>
            <a:spLocks noChangeArrowheads="1"/>
          </p:cNvSpPr>
          <p:nvPr/>
        </p:nvSpPr>
        <p:spPr bwMode="auto">
          <a:xfrm>
            <a:off x="5724128" y="5813400"/>
            <a:ext cx="484361" cy="495920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6" name="橢圓 3"/>
          <p:cNvSpPr>
            <a:spLocks noChangeArrowheads="1"/>
          </p:cNvSpPr>
          <p:nvPr/>
        </p:nvSpPr>
        <p:spPr bwMode="auto">
          <a:xfrm>
            <a:off x="6732240" y="6453336"/>
            <a:ext cx="484361" cy="404664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9" name="橢圓 3"/>
          <p:cNvSpPr>
            <a:spLocks noChangeArrowheads="1"/>
          </p:cNvSpPr>
          <p:nvPr/>
        </p:nvSpPr>
        <p:spPr bwMode="auto">
          <a:xfrm>
            <a:off x="1907704" y="6453336"/>
            <a:ext cx="484361" cy="404664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1954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7"/>
          <p:cNvSpPr txBox="1">
            <a:spLocks/>
          </p:cNvSpPr>
          <p:nvPr/>
        </p:nvSpPr>
        <p:spPr>
          <a:xfrm>
            <a:off x="762000" y="269632"/>
            <a:ext cx="8077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kumimoji="1" lang="zh-TW" altLang="en-US" sz="3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未來後續研發及應用類別</a:t>
            </a:r>
            <a:endParaRPr kumimoji="1" lang="zh-TW" altLang="en-US" sz="36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87624" y="1124744"/>
            <a:ext cx="7272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應用各型客機包括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：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波音公司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(BOEING)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747</a:t>
            </a:r>
            <a:r>
              <a:rPr lang="zh-TW" altLang="zh-TW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系列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737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系列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777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系列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787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系列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各式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扭力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致動器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測試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裝備</a:t>
            </a:r>
            <a:endParaRPr lang="zh-TW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空中巴士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 (AIR BUS) 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320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系列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330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系列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各式扭力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致動器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測試裝備</a:t>
            </a:r>
          </a:p>
          <a:p>
            <a:pPr marL="285750" indent="-285750">
              <a:buFont typeface="Arial" pitchFamily="34" charset="0"/>
              <a:buChar char="•"/>
            </a:pPr>
            <a:endParaRPr lang="zh-TW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應用各型戰機等軍用裝備包括：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空軍：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IDF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、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幻像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2000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F16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C130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無人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飛機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 (UAV)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等各型飛機扭力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致動器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測試裝備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陸軍：各型直昇機扭力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致動器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測試裝備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海軍：各型直昇機扭力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致動器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測試裝備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中科院：無人飛機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 (UAV)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；各型飛彈扭力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致動器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測試裝備</a:t>
            </a:r>
          </a:p>
          <a:p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06419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7"/>
          <p:cNvSpPr txBox="1">
            <a:spLocks/>
          </p:cNvSpPr>
          <p:nvPr/>
        </p:nvSpPr>
        <p:spPr>
          <a:xfrm>
            <a:off x="762000" y="269632"/>
            <a:ext cx="8077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kumimoji="1" lang="zh-TW" altLang="en-US" sz="3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創新產學合作模式</a:t>
            </a:r>
            <a:endParaRPr kumimoji="1" lang="zh-TW" altLang="en-US" sz="36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1490080" y="2492896"/>
            <a:ext cx="2901900" cy="33036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建立設計能量、成立共同實驗室。</a:t>
            </a:r>
            <a:endParaRPr lang="en-US" altLang="zh-TW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建立學校與廠商研發</a:t>
            </a:r>
            <a:r>
              <a:rPr lang="zh-TW" alt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平台。</a:t>
            </a:r>
            <a:endParaRPr lang="en-US" altLang="zh-TW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航空維修測試設備</a:t>
            </a:r>
            <a:r>
              <a:rPr lang="zh-TW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開發人才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企業實習</a:t>
            </a:r>
            <a:r>
              <a:rPr lang="zh-TW" alt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與師生業界雙向</a:t>
            </a: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交流</a:t>
            </a:r>
            <a:r>
              <a:rPr lang="zh-TW" alt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547664" y="1556792"/>
            <a:ext cx="27867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/>
              <a:t>科大端</a:t>
            </a:r>
            <a:endParaRPr lang="zh-TW" altLang="en-US" sz="32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5940152" y="1556792"/>
            <a:ext cx="27867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/>
              <a:t>產業端</a:t>
            </a:r>
            <a:endParaRPr lang="zh-TW" altLang="en-US" sz="3200" b="1" dirty="0"/>
          </a:p>
        </p:txBody>
      </p:sp>
      <p:sp>
        <p:nvSpPr>
          <p:cNvPr id="7" name="圓角矩形 6"/>
          <p:cNvSpPr/>
          <p:nvPr/>
        </p:nvSpPr>
        <p:spPr>
          <a:xfrm>
            <a:off x="5940152" y="2492896"/>
            <a:ext cx="2901900" cy="33036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培養航空產業所需研發及維修之實務人才。</a:t>
            </a:r>
            <a:endParaRPr lang="en-US" altLang="zh-TW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降低廠商研發成本，分擔開發風險。</a:t>
            </a:r>
            <a:endParaRPr lang="en-US" altLang="zh-TW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完全掌握專利及開發技術。</a:t>
            </a:r>
            <a:endParaRPr lang="en-US" altLang="zh-TW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持續建立技術優勢，保持產品創新領先。</a:t>
            </a:r>
            <a:endParaRPr lang="en-US" altLang="zh-TW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弧形箭號 (下彎) 4"/>
          <p:cNvSpPr/>
          <p:nvPr/>
        </p:nvSpPr>
        <p:spPr>
          <a:xfrm>
            <a:off x="4499992" y="2429599"/>
            <a:ext cx="1368152" cy="639361"/>
          </a:xfrm>
          <a:prstGeom prst="curvedDown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弧形箭號 (下彎) 8"/>
          <p:cNvSpPr/>
          <p:nvPr/>
        </p:nvSpPr>
        <p:spPr>
          <a:xfrm rot="10800000">
            <a:off x="4427985" y="5373216"/>
            <a:ext cx="1368152" cy="639361"/>
          </a:xfrm>
          <a:prstGeom prst="curved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820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862732"/>
            <a:ext cx="4968553" cy="4813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7953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1556792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國內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首件獲得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通過民航局</a:t>
            </a:r>
            <a:r>
              <a:rPr lang="zh-TW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認證</a:t>
            </a:r>
            <a:r>
              <a:rPr lang="zh-TW" altLang="zh-TW" sz="2400" b="1" dirty="0"/>
              <a:t>維修測試裝備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為國內首例自行開發的第四類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最高等級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等效測試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裝備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合作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研發的成果，不僅打破國外維修裝備廠商長期壟斷維修市場的現況，更對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協助增進國內民航機、軍機自主維修測試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能量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，未來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將可繼續擴展至新型機種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藉由本案的產學共同開發，不僅可分享研發測試所需軟硬體及開發經驗，降低廠商開發成本及風險，又可協助相關科系結合理論與實務，培育航電系統設計開發及維護人才，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建立產學雙方的無縫式接軌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8"/>
          <p:cNvSpPr txBox="1">
            <a:spLocks/>
          </p:cNvSpPr>
          <p:nvPr/>
        </p:nvSpPr>
        <p:spPr>
          <a:xfrm>
            <a:off x="762000" y="269632"/>
            <a:ext cx="80772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本次產學合作簽約的主要意義</a:t>
            </a:r>
          </a:p>
        </p:txBody>
      </p:sp>
    </p:spTree>
    <p:extLst>
      <p:ext uri="{BB962C8B-B14F-4D97-AF65-F5344CB8AC3E}">
        <p14:creationId xmlns:p14="http://schemas.microsoft.com/office/powerpoint/2010/main" val="40460225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010252101"/>
              </p:ext>
            </p:extLst>
          </p:nvPr>
        </p:nvGraphicFramePr>
        <p:xfrm>
          <a:off x="30578" y="-675456"/>
          <a:ext cx="8952656" cy="7381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8"/>
          <p:cNvSpPr txBox="1">
            <a:spLocks/>
          </p:cNvSpPr>
          <p:nvPr/>
        </p:nvSpPr>
        <p:spPr>
          <a:xfrm>
            <a:off x="762000" y="269632"/>
            <a:ext cx="80772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中華科大航空學院架構圖</a:t>
            </a:r>
          </a:p>
        </p:txBody>
      </p:sp>
    </p:spTree>
    <p:extLst>
      <p:ext uri="{BB962C8B-B14F-4D97-AF65-F5344CB8AC3E}">
        <p14:creationId xmlns:p14="http://schemas.microsoft.com/office/powerpoint/2010/main" val="24221115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470544288"/>
              </p:ext>
            </p:extLst>
          </p:nvPr>
        </p:nvGraphicFramePr>
        <p:xfrm>
          <a:off x="371890" y="-1251520"/>
          <a:ext cx="8808622" cy="7381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標題 8"/>
          <p:cNvSpPr txBox="1">
            <a:spLocks/>
          </p:cNvSpPr>
          <p:nvPr/>
        </p:nvSpPr>
        <p:spPr>
          <a:xfrm>
            <a:off x="767292" y="476672"/>
            <a:ext cx="8077200" cy="783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中華科大航空學院研究發展團隊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709" y="5997796"/>
            <a:ext cx="1399291" cy="88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898071"/>
              </p:ext>
            </p:extLst>
          </p:nvPr>
        </p:nvGraphicFramePr>
        <p:xfrm>
          <a:off x="6228184" y="5971820"/>
          <a:ext cx="1468016" cy="886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點陣圖影像" r:id="rId11" imgW="3533333" imgH="2133898" progId="Paint.Picture">
                  <p:embed/>
                </p:oleObj>
              </mc:Choice>
              <mc:Fallback>
                <p:oleObj name="點陣圖影像" r:id="rId11" imgW="3533333" imgH="213389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5971820"/>
                        <a:ext cx="1468016" cy="8861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773266"/>
              </p:ext>
            </p:extLst>
          </p:nvPr>
        </p:nvGraphicFramePr>
        <p:xfrm>
          <a:off x="4572000" y="5940366"/>
          <a:ext cx="1553104" cy="900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點陣圖影像" r:id="rId13" imgW="3153215" imgH="2019048" progId="Paint.Picture">
                  <p:embed/>
                </p:oleObj>
              </mc:Choice>
              <mc:Fallback>
                <p:oleObj name="點陣圖影像" r:id="rId13" imgW="3153215" imgH="2019048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940366"/>
                        <a:ext cx="1553104" cy="900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949280"/>
            <a:ext cx="1182897" cy="93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F:\大明桌面檔案\101 I 中華課程\1 中華航電系\嘉陽產攜班\中華科大照片\418389_296307793763960_282343069_n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5965444"/>
            <a:ext cx="1224136" cy="918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SCN2929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40251"/>
            <a:ext cx="1356436" cy="101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3995936" y="32849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主    要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948264" y="31782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協    助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051720" y="32882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協    助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82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97FC2-074B-4898-BE80-DFF603CF421B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38915" name="標題 4"/>
          <p:cNvSpPr>
            <a:spLocks noGrp="1"/>
          </p:cNvSpPr>
          <p:nvPr>
            <p:ph type="title" idx="4294967295"/>
          </p:nvPr>
        </p:nvSpPr>
        <p:spPr>
          <a:xfrm>
            <a:off x="1092200" y="620713"/>
            <a:ext cx="7772400" cy="1143000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zh-TW" altLang="en-US" sz="3600" b="1" dirty="0" smtClean="0">
                <a:solidFill>
                  <a:srgbClr val="0000FF"/>
                </a:solidFill>
              </a:rPr>
              <a:t>鈦空科技股份有限公司介紹 </a:t>
            </a:r>
            <a:r>
              <a:rPr lang="zh-TW" altLang="en-US" sz="3600" b="1" dirty="0" smtClean="0"/>
              <a:t/>
            </a:r>
            <a:br>
              <a:rPr lang="zh-TW" altLang="en-US" sz="3600" b="1" dirty="0" smtClean="0"/>
            </a:br>
            <a:r>
              <a:rPr lang="en-US" altLang="zh-TW" sz="3600" dirty="0" smtClean="0"/>
              <a:t>Space-</a:t>
            </a:r>
            <a:r>
              <a:rPr lang="en-US" altLang="zh-TW" sz="3600" dirty="0" err="1" smtClean="0"/>
              <a:t>Tek</a:t>
            </a:r>
            <a:r>
              <a:rPr lang="en-US" altLang="zh-TW" sz="3600" dirty="0" smtClean="0"/>
              <a:t> Co., Ltd.</a:t>
            </a:r>
          </a:p>
        </p:txBody>
      </p:sp>
      <p:sp>
        <p:nvSpPr>
          <p:cNvPr id="38916" name="內容版面配置區 5"/>
          <p:cNvSpPr>
            <a:spLocks noGrp="1"/>
          </p:cNvSpPr>
          <p:nvPr>
            <p:ph idx="4294967295"/>
          </p:nvPr>
        </p:nvSpPr>
        <p:spPr>
          <a:xfrm>
            <a:off x="887413" y="1955800"/>
            <a:ext cx="7772400" cy="4572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成立於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2000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年。</a:t>
            </a:r>
          </a:p>
          <a:p>
            <a:pPr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主要產品與服務：</a:t>
            </a:r>
          </a:p>
          <a:p>
            <a:pPr lvl="1" eaLnBrk="1" hangingPunct="1"/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軍規電子產品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開發與維修。</a:t>
            </a:r>
          </a:p>
          <a:p>
            <a:pPr lvl="1"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工業用自動控制系統開發與維修。</a:t>
            </a:r>
          </a:p>
          <a:p>
            <a:pPr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航電維修產業經驗：</a:t>
            </a:r>
          </a:p>
          <a:p>
            <a:pPr lvl="1"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自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2006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年起，已開發完成五項第三類等效工具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裝備，並均已通過驗證，交付使用中。</a:t>
            </a:r>
          </a:p>
          <a:p>
            <a:pPr lvl="1"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目前正開發一項第四類等效工具。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spcBef>
                <a:spcPct val="50000"/>
              </a:spcBef>
              <a:defRPr/>
            </a:pPr>
            <a:fld id="{B77FA8DE-931F-44B2-B028-41D7534AB7FD}" type="slidenum">
              <a:rPr lang="en-US" altLang="zh-TW" sz="1200" b="1">
                <a:solidFill>
                  <a:schemeClr val="tx1">
                    <a:tint val="75000"/>
                  </a:schemeClr>
                </a:solidFill>
                <a:latin typeface="Arial" charset="0"/>
                <a:ea typeface="細明體" pitchFamily="49" charset="-120"/>
              </a:rPr>
              <a:pPr algn="r">
                <a:spcBef>
                  <a:spcPct val="50000"/>
                </a:spcBef>
                <a:defRPr/>
              </a:pPr>
              <a:t>5</a:t>
            </a:fld>
            <a:endParaRPr lang="en-US" altLang="zh-TW" sz="1200" b="1">
              <a:solidFill>
                <a:schemeClr val="tx1">
                  <a:tint val="75000"/>
                </a:schemeClr>
              </a:solidFill>
              <a:latin typeface="Arial" charset="0"/>
              <a:ea typeface="細明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89347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475656" y="45128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鈦空科技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股份有限公司研發聯盟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311073931"/>
              </p:ext>
            </p:extLst>
          </p:nvPr>
        </p:nvGraphicFramePr>
        <p:xfrm>
          <a:off x="1524000" y="1397000"/>
          <a:ext cx="693643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2145574" cy="1758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678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966D1-B8F7-41CB-A719-553DF7867D40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35063" y="630238"/>
            <a:ext cx="74549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鈦空科技公司與中華科技大學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簽署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合作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意向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書</a:t>
            </a:r>
            <a:endParaRPr lang="zh-TW" altLang="en-US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060" name="Rectangle 19"/>
          <p:cNvSpPr txBox="1">
            <a:spLocks noGrp="1" noChangeArrowheads="1"/>
          </p:cNvSpPr>
          <p:nvPr/>
        </p:nvSpPr>
        <p:spPr bwMode="auto">
          <a:xfrm>
            <a:off x="8553450" y="6315075"/>
            <a:ext cx="4667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r">
              <a:spcBef>
                <a:spcPct val="50000"/>
              </a:spcBef>
            </a:pPr>
            <a:fld id="{CED2FA6A-6D7B-488B-B054-653B8D934BCE}" type="slidenum">
              <a:rPr lang="en-US" altLang="zh-TW" sz="1400" b="1">
                <a:latin typeface="Arial" charset="0"/>
                <a:ea typeface="細明體" pitchFamily="49" charset="-120"/>
              </a:rPr>
              <a:pPr algn="r">
                <a:spcBef>
                  <a:spcPct val="50000"/>
                </a:spcBef>
              </a:pPr>
              <a:t>7</a:t>
            </a:fld>
            <a:endParaRPr lang="en-US" altLang="zh-TW" sz="1400" b="1">
              <a:latin typeface="Arial" charset="0"/>
              <a:ea typeface="細明體" pitchFamily="49" charset="-120"/>
            </a:endParaRPr>
          </a:p>
        </p:txBody>
      </p:sp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938338"/>
            <a:ext cx="788035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0205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2909E-4963-4DBA-B162-63C6A2519FCE}" type="slidenum">
              <a:rPr lang="en-US" altLang="zh-TW"/>
              <a:pPr>
                <a:defRPr/>
              </a:pPr>
              <a:t>8</a:t>
            </a:fld>
            <a:endParaRPr lang="en-US" altLang="zh-TW" dirty="0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101725" y="244475"/>
            <a:ext cx="7431088" cy="14478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/>
            <a:r>
              <a:rPr lang="zh-TW" altLang="en-US" sz="3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航空器通用</a:t>
            </a:r>
            <a:r>
              <a:rPr lang="zh-TW" altLang="en-US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型致動器等效測試</a:t>
            </a:r>
            <a:r>
              <a:rPr lang="zh-TW" altLang="en-US" sz="3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裝備</a:t>
            </a:r>
            <a:endParaRPr lang="zh-TW" altLang="en-US" sz="36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33" y="1692275"/>
            <a:ext cx="674943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1" y="4083843"/>
            <a:ext cx="1215063" cy="157740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1" y="1916832"/>
            <a:ext cx="1215063" cy="15535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0448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13C6E-5E69-4DF0-ABC5-056F7B2E783E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47107" name="標題 11"/>
          <p:cNvSpPr>
            <a:spLocks noGrp="1"/>
          </p:cNvSpPr>
          <p:nvPr>
            <p:ph type="title" idx="4294967295"/>
          </p:nvPr>
        </p:nvSpPr>
        <p:spPr>
          <a:xfrm>
            <a:off x="1371600" y="623888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kumimoji="1" lang="zh-TW" altLang="en-US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等效工具開發之關鍵單位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65530859"/>
              </p:ext>
            </p:extLst>
          </p:nvPr>
        </p:nvGraphicFramePr>
        <p:xfrm>
          <a:off x="1176462" y="17399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投影片編號版面配置區 3"/>
          <p:cNvSpPr txBox="1">
            <a:spLocks noGrp="1"/>
          </p:cNvSpPr>
          <p:nvPr/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D09B8CB-95BD-47E5-9DA8-8F2C1E18B956}" type="slidenum">
              <a:rPr kumimoji="0" lang="en-US" altLang="zh-TW" sz="1400">
                <a:latin typeface="Berlin Sans FB" pitchFamily="34" charset="0"/>
                <a:ea typeface="+mn-ea"/>
              </a:rPr>
              <a:pPr algn="r">
                <a:defRPr/>
              </a:pPr>
              <a:t>9</a:t>
            </a:fld>
            <a:endParaRPr kumimoji="0" lang="en-US" altLang="zh-TW" sz="1400">
              <a:latin typeface="Berlin Sans FB" pitchFamily="34" charset="0"/>
              <a:ea typeface="+mn-ea"/>
            </a:endParaRPr>
          </a:p>
        </p:txBody>
      </p:sp>
      <p:sp>
        <p:nvSpPr>
          <p:cNvPr id="47110" name="直線圖說文字 1 (加上強調線) 6"/>
          <p:cNvSpPr>
            <a:spLocks/>
          </p:cNvSpPr>
          <p:nvPr/>
        </p:nvSpPr>
        <p:spPr bwMode="auto">
          <a:xfrm>
            <a:off x="6283325" y="1727200"/>
            <a:ext cx="1982788" cy="646331"/>
          </a:xfrm>
          <a:prstGeom prst="accentCallout1">
            <a:avLst>
              <a:gd name="adj1" fmla="val 18750"/>
              <a:gd name="adj2" fmla="val -2250"/>
              <a:gd name="adj3" fmla="val 112500"/>
              <a:gd name="adj4" fmla="val -38333"/>
            </a:avLst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法規、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認證執行、諮詢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與指導</a:t>
            </a:r>
          </a:p>
        </p:txBody>
      </p:sp>
      <p:sp>
        <p:nvSpPr>
          <p:cNvPr id="47111" name="直線圖說文字 1 (加上強調線) 8"/>
          <p:cNvSpPr>
            <a:spLocks/>
          </p:cNvSpPr>
          <p:nvPr/>
        </p:nvSpPr>
        <p:spPr bwMode="auto">
          <a:xfrm>
            <a:off x="1266825" y="5507038"/>
            <a:ext cx="1943100" cy="707886"/>
          </a:xfrm>
          <a:prstGeom prst="accentCallout1">
            <a:avLst>
              <a:gd name="adj1" fmla="val 30069"/>
              <a:gd name="adj2" fmla="val 98810"/>
              <a:gd name="adj3" fmla="val 343"/>
              <a:gd name="adj4" fmla="val 129845"/>
            </a:avLst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r"/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提供維修需求與專業協助</a:t>
            </a:r>
          </a:p>
        </p:txBody>
      </p:sp>
      <p:sp>
        <p:nvSpPr>
          <p:cNvPr id="47112" name="直線圖說文字 1 (加上強調線) 10"/>
          <p:cNvSpPr>
            <a:spLocks/>
          </p:cNvSpPr>
          <p:nvPr/>
        </p:nvSpPr>
        <p:spPr bwMode="auto">
          <a:xfrm>
            <a:off x="7020272" y="5091906"/>
            <a:ext cx="1982787" cy="646331"/>
          </a:xfrm>
          <a:prstGeom prst="accentCallout1">
            <a:avLst>
              <a:gd name="adj1" fmla="val 22241"/>
              <a:gd name="adj2" fmla="val -1574"/>
              <a:gd name="adj3" fmla="val -25167"/>
              <a:gd name="adj4" fmla="val -22320"/>
            </a:avLst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規劃、設計與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製造、航空認證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直線圖說文字 1 (加上強調線) 8"/>
          <p:cNvSpPr>
            <a:spLocks/>
          </p:cNvSpPr>
          <p:nvPr/>
        </p:nvSpPr>
        <p:spPr bwMode="auto">
          <a:xfrm>
            <a:off x="179512" y="3789040"/>
            <a:ext cx="1943100" cy="1015663"/>
          </a:xfrm>
          <a:prstGeom prst="accentCallout1">
            <a:avLst>
              <a:gd name="adj1" fmla="val 30069"/>
              <a:gd name="adj2" fmla="val 98810"/>
              <a:gd name="adj3" fmla="val 343"/>
              <a:gd name="adj4" fmla="val 129845"/>
            </a:avLst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r"/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技術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諮詢及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航空認證</a:t>
            </a:r>
          </a:p>
          <a:p>
            <a:pPr algn="r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專業協助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5072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838</Words>
  <Application>Microsoft Office PowerPoint</Application>
  <PresentationFormat>如螢幕大小 (4:3)</PresentationFormat>
  <Paragraphs>126</Paragraphs>
  <Slides>14</Slides>
  <Notes>6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6" baseType="lpstr">
      <vt:lpstr>訓練</vt:lpstr>
      <vt:lpstr>點陣圖影像</vt:lpstr>
      <vt:lpstr>產學合作簽約項目： 航空器通用型扭力測試簡介</vt:lpstr>
      <vt:lpstr>PowerPoint 簡報</vt:lpstr>
      <vt:lpstr>PowerPoint 簡報</vt:lpstr>
      <vt:lpstr>PowerPoint 簡報</vt:lpstr>
      <vt:lpstr>鈦空科技股份有限公司介紹  Space-Tek Co., Ltd.</vt:lpstr>
      <vt:lpstr>PowerPoint 簡報</vt:lpstr>
      <vt:lpstr>鈦空科技公司與中華科技大學 簽署合作意向書</vt:lpstr>
      <vt:lpstr>PowerPoint 簡報</vt:lpstr>
      <vt:lpstr>等效工具開發之關鍵單位</vt:lpstr>
      <vt:lpstr>應用領域：起落架艙門致動器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2013-08-13T15:07:26Z</dcterms:created>
  <dcterms:modified xsi:type="dcterms:W3CDTF">2013-08-23T08:18:42Z</dcterms:modified>
</cp:coreProperties>
</file>